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4"/>
    <p:sldMasterId id="2147483874" r:id="rId5"/>
    <p:sldMasterId id="2147483902" r:id="rId6"/>
    <p:sldMasterId id="2147483910" r:id="rId7"/>
    <p:sldMasterId id="2147483947" r:id="rId8"/>
    <p:sldMasterId id="2147483955" r:id="rId9"/>
    <p:sldMasterId id="2147483963" r:id="rId10"/>
    <p:sldMasterId id="2147483966" r:id="rId11"/>
    <p:sldMasterId id="2147483968" r:id="rId12"/>
  </p:sldMasterIdLst>
  <p:notesMasterIdLst>
    <p:notesMasterId r:id="rId24"/>
  </p:notesMasterIdLst>
  <p:handoutMasterIdLst>
    <p:handoutMasterId r:id="rId25"/>
  </p:handoutMasterIdLst>
  <p:sldIdLst>
    <p:sldId id="2146847679" r:id="rId13"/>
    <p:sldId id="2146847778" r:id="rId14"/>
    <p:sldId id="2146847777" r:id="rId15"/>
    <p:sldId id="2146847675" r:id="rId16"/>
    <p:sldId id="2146847676" r:id="rId17"/>
    <p:sldId id="2146847699" r:id="rId18"/>
    <p:sldId id="2146847677" r:id="rId19"/>
    <p:sldId id="2146847698" r:id="rId20"/>
    <p:sldId id="2146847678" r:id="rId21"/>
    <p:sldId id="2146847697" r:id="rId22"/>
    <p:sldId id="2146847696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F26F2FBD-7B0A-4E63-AC53-03DAB676ADF7}">
          <p14:sldIdLst>
            <p14:sldId id="2146847679"/>
            <p14:sldId id="2146847778"/>
            <p14:sldId id="2146847777"/>
            <p14:sldId id="2146847675"/>
          </p14:sldIdLst>
        </p14:section>
        <p14:section name="Gulf Coast Corridor" id="{99F82CCC-7E0A-4ACA-A85F-E3828BDF8FE1}">
          <p14:sldIdLst>
            <p14:sldId id="2146847676"/>
            <p14:sldId id="2146847699"/>
          </p14:sldIdLst>
        </p14:section>
        <p14:section name="Pineywoods &amp; Prairies" id="{FED5E3DA-2931-4C30-A2FF-F00CA982AD73}">
          <p14:sldIdLst>
            <p14:sldId id="2146847677"/>
            <p14:sldId id="2146847698"/>
          </p14:sldIdLst>
        </p14:section>
        <p14:section name="West Texas" id="{B03BA531-CCC1-48F1-A9CE-2299FCC504D8}">
          <p14:sldIdLst>
            <p14:sldId id="2146847678"/>
            <p14:sldId id="2146847697"/>
          </p14:sldIdLst>
        </p14:section>
        <p14:section name="Q&amp;A" id="{CC6F4FC6-FC13-4E84-9618-CFA95FE10305}">
          <p14:sldIdLst>
            <p14:sldId id="2146847696"/>
          </p14:sldIdLst>
        </p14:section>
      </p14:sectionLst>
    </p:ext>
    <p:ext uri="{EFAFB233-063F-42B5-8137-9DF3F51BA10A}">
      <p15:sldGuideLst xmlns:p15="http://schemas.microsoft.com/office/powerpoint/2012/main">
        <p15:guide id="1" pos="1044" userDrawn="1">
          <p15:clr>
            <a:srgbClr val="A4A3A4"/>
          </p15:clr>
        </p15:guide>
        <p15:guide id="2" pos="1824" userDrawn="1">
          <p15:clr>
            <a:srgbClr val="A4A3A4"/>
          </p15:clr>
        </p15:guide>
        <p15:guide id="3" orient="horz" pos="2940" userDrawn="1">
          <p15:clr>
            <a:srgbClr val="A4A3A4"/>
          </p15:clr>
        </p15:guide>
        <p15:guide id="5" pos="5544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pos="3072" userDrawn="1">
          <p15:clr>
            <a:srgbClr val="A4A3A4"/>
          </p15:clr>
        </p15:guide>
        <p15:guide id="8" pos="360" userDrawn="1">
          <p15:clr>
            <a:srgbClr val="A4A3A4"/>
          </p15:clr>
        </p15:guide>
        <p15:guide id="9" pos="2256" userDrawn="1">
          <p15:clr>
            <a:srgbClr val="A4A3A4"/>
          </p15:clr>
        </p15:guide>
        <p15:guide id="10" orient="horz" pos="9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755"/>
    <a:srgbClr val="47927C"/>
    <a:srgbClr val="BF95DF"/>
    <a:srgbClr val="7030A0"/>
    <a:srgbClr val="D9D9D9"/>
    <a:srgbClr val="6AB7A0"/>
    <a:srgbClr val="1B314C"/>
    <a:srgbClr val="FF0000"/>
    <a:srgbClr val="002060"/>
    <a:srgbClr val="C3E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8E8FC-1A17-4606-A8DF-9E434235B18E}" v="39" dt="2026-02-05T21:44:23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pos="1044"/>
        <p:guide pos="1824"/>
        <p:guide orient="horz" pos="2940"/>
        <p:guide pos="5544"/>
        <p:guide/>
        <p:guide pos="3072"/>
        <p:guide pos="360"/>
        <p:guide pos="2256"/>
        <p:guide orient="horz" pos="9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Whitaker" userId="b0bcc6db-b43c-40ed-aba9-ce149b1988f8" providerId="ADAL" clId="{F447BE42-3206-4891-98A2-D0061E81E9CF}"/>
    <pc:docChg chg="undo custSel addSld delSld modSld addSection modSection">
      <pc:chgData name="Carl Whitaker" userId="b0bcc6db-b43c-40ed-aba9-ce149b1988f8" providerId="ADAL" clId="{F447BE42-3206-4891-98A2-D0061E81E9CF}" dt="2026-02-05T21:51:58.817" v="536" actId="17846"/>
      <pc:docMkLst>
        <pc:docMk/>
      </pc:docMkLst>
      <pc:sldChg chg="addSp delSp modSp mod">
        <pc:chgData name="Carl Whitaker" userId="b0bcc6db-b43c-40ed-aba9-ce149b1988f8" providerId="ADAL" clId="{F447BE42-3206-4891-98A2-D0061E81E9CF}" dt="2026-02-04T22:27:47.875" v="403" actId="20577"/>
        <pc:sldMkLst>
          <pc:docMk/>
          <pc:sldMk cId="624395532" sldId="2146847675"/>
        </pc:sldMkLst>
        <pc:spChg chg="add mod">
          <ac:chgData name="Carl Whitaker" userId="b0bcc6db-b43c-40ed-aba9-ce149b1988f8" providerId="ADAL" clId="{F447BE42-3206-4891-98A2-D0061E81E9CF}" dt="2026-02-04T22:06:14.831" v="357" actId="1076"/>
          <ac:spMkLst>
            <pc:docMk/>
            <pc:sldMk cId="624395532" sldId="2146847675"/>
            <ac:spMk id="2" creationId="{B46ECECB-0F65-F609-1B79-3F08C9D6023C}"/>
          </ac:spMkLst>
        </pc:spChg>
        <pc:spChg chg="mod">
          <ac:chgData name="Carl Whitaker" userId="b0bcc6db-b43c-40ed-aba9-ce149b1988f8" providerId="ADAL" clId="{F447BE42-3206-4891-98A2-D0061E81E9CF}" dt="2026-02-04T22:27:47.875" v="403" actId="20577"/>
          <ac:spMkLst>
            <pc:docMk/>
            <pc:sldMk cId="624395532" sldId="2146847675"/>
            <ac:spMk id="50" creationId="{D193DD9F-2EEE-8F80-7F3B-747CCB74514A}"/>
          </ac:spMkLst>
        </pc:spChg>
        <pc:spChg chg="mod">
          <ac:chgData name="Carl Whitaker" userId="b0bcc6db-b43c-40ed-aba9-ce149b1988f8" providerId="ADAL" clId="{F447BE42-3206-4891-98A2-D0061E81E9CF}" dt="2026-02-04T22:06:09.917" v="355" actId="1076"/>
          <ac:spMkLst>
            <pc:docMk/>
            <pc:sldMk cId="624395532" sldId="2146847675"/>
            <ac:spMk id="51" creationId="{6FD5BBD5-43D2-C8CA-4E8F-BF684B05824F}"/>
          </ac:spMkLst>
        </pc:spChg>
        <pc:spChg chg="mod">
          <ac:chgData name="Carl Whitaker" userId="b0bcc6db-b43c-40ed-aba9-ce149b1988f8" providerId="ADAL" clId="{F447BE42-3206-4891-98A2-D0061E81E9CF}" dt="2026-02-04T22:06:18.478" v="358" actId="1076"/>
          <ac:spMkLst>
            <pc:docMk/>
            <pc:sldMk cId="624395532" sldId="2146847675"/>
            <ac:spMk id="53" creationId="{77EC9990-E008-4FFC-E6A7-C27EC7947547}"/>
          </ac:spMkLst>
        </pc:spChg>
        <pc:spChg chg="del">
          <ac:chgData name="Carl Whitaker" userId="b0bcc6db-b43c-40ed-aba9-ce149b1988f8" providerId="ADAL" clId="{F447BE42-3206-4891-98A2-D0061E81E9CF}" dt="2026-02-04T22:06:07.969" v="354" actId="21"/>
          <ac:spMkLst>
            <pc:docMk/>
            <pc:sldMk cId="624395532" sldId="2146847675"/>
            <ac:spMk id="54" creationId="{B46ECECB-0F65-F609-1B79-3F08C9D6023C}"/>
          </ac:spMkLst>
        </pc:spChg>
      </pc:sldChg>
      <pc:sldChg chg="addSp delSp modSp mod modAnim">
        <pc:chgData name="Carl Whitaker" userId="b0bcc6db-b43c-40ed-aba9-ce149b1988f8" providerId="ADAL" clId="{F447BE42-3206-4891-98A2-D0061E81E9CF}" dt="2026-02-04T22:26:14.546" v="380"/>
        <pc:sldMkLst>
          <pc:docMk/>
          <pc:sldMk cId="2787292403" sldId="2146847676"/>
        </pc:sldMkLst>
        <pc:spChg chg="mod">
          <ac:chgData name="Carl Whitaker" userId="b0bcc6db-b43c-40ed-aba9-ce149b1988f8" providerId="ADAL" clId="{F447BE42-3206-4891-98A2-D0061E81E9CF}" dt="2026-02-04T21:50:30.215" v="313" actId="207"/>
          <ac:spMkLst>
            <pc:docMk/>
            <pc:sldMk cId="2787292403" sldId="2146847676"/>
            <ac:spMk id="7" creationId="{E8223D56-2E58-2F85-EDD7-BBEB2CB9EA56}"/>
          </ac:spMkLst>
        </pc:spChg>
        <pc:graphicFrameChg chg="add del">
          <ac:chgData name="Carl Whitaker" userId="b0bcc6db-b43c-40ed-aba9-ce149b1988f8" providerId="ADAL" clId="{F447BE42-3206-4891-98A2-D0061E81E9CF}" dt="2026-02-04T22:07:46.280" v="360" actId="478"/>
          <ac:graphicFrameMkLst>
            <pc:docMk/>
            <pc:sldMk cId="2787292403" sldId="2146847676"/>
            <ac:graphicFrameMk id="2" creationId="{0835D7A1-5C7B-617D-DB08-B343ED90AC85}"/>
          </ac:graphicFrameMkLst>
        </pc:graphicFrameChg>
        <pc:graphicFrameChg chg="del mod modGraphic">
          <ac:chgData name="Carl Whitaker" userId="b0bcc6db-b43c-40ed-aba9-ce149b1988f8" providerId="ADAL" clId="{F447BE42-3206-4891-98A2-D0061E81E9CF}" dt="2026-02-04T22:24:38.202" v="369" actId="478"/>
          <ac:graphicFrameMkLst>
            <pc:docMk/>
            <pc:sldMk cId="2787292403" sldId="2146847676"/>
            <ac:graphicFrameMk id="3" creationId="{77E200FF-ECFB-C254-73C6-EA98ED1D11D4}"/>
          </ac:graphicFrameMkLst>
        </pc:graphicFrameChg>
        <pc:graphicFrameChg chg="add mod ord">
          <ac:chgData name="Carl Whitaker" userId="b0bcc6db-b43c-40ed-aba9-ce149b1988f8" providerId="ADAL" clId="{F447BE42-3206-4891-98A2-D0061E81E9CF}" dt="2026-02-04T22:25:03.436" v="378" actId="1035"/>
          <ac:graphicFrameMkLst>
            <pc:docMk/>
            <pc:sldMk cId="2787292403" sldId="2146847676"/>
            <ac:graphicFrameMk id="4" creationId="{E26471E7-5077-8C66-ABD7-E526EF12E946}"/>
          </ac:graphicFrameMkLst>
        </pc:graphicFrameChg>
        <pc:graphicFrameChg chg="add mod ord">
          <ac:chgData name="Carl Whitaker" userId="b0bcc6db-b43c-40ed-aba9-ce149b1988f8" providerId="ADAL" clId="{F447BE42-3206-4891-98A2-D0061E81E9CF}" dt="2026-02-04T22:24:54.895" v="376" actId="1035"/>
          <ac:graphicFrameMkLst>
            <pc:docMk/>
            <pc:sldMk cId="2787292403" sldId="2146847676"/>
            <ac:graphicFrameMk id="5" creationId="{50DB31A8-8809-8E8C-9AEB-CFE7852A016A}"/>
          </ac:graphicFrameMkLst>
        </pc:graphicFrameChg>
        <pc:graphicFrameChg chg="add mod">
          <ac:chgData name="Carl Whitaker" userId="b0bcc6db-b43c-40ed-aba9-ce149b1988f8" providerId="ADAL" clId="{F447BE42-3206-4891-98A2-D0061E81E9CF}" dt="2026-02-04T22:24:43.263" v="373" actId="1036"/>
          <ac:graphicFrameMkLst>
            <pc:docMk/>
            <pc:sldMk cId="2787292403" sldId="2146847676"/>
            <ac:graphicFrameMk id="8" creationId="{1C72329F-A840-4F42-31D2-95FEB7D6793C}"/>
          </ac:graphicFrameMkLst>
        </pc:graphicFrameChg>
      </pc:sldChg>
      <pc:sldChg chg="addSp delSp modSp mod modAnim">
        <pc:chgData name="Carl Whitaker" userId="b0bcc6db-b43c-40ed-aba9-ce149b1988f8" providerId="ADAL" clId="{F447BE42-3206-4891-98A2-D0061E81E9CF}" dt="2026-02-04T22:26:55.295" v="392"/>
        <pc:sldMkLst>
          <pc:docMk/>
          <pc:sldMk cId="2555474227" sldId="2146847677"/>
        </pc:sldMkLst>
        <pc:spChg chg="mod">
          <ac:chgData name="Carl Whitaker" userId="b0bcc6db-b43c-40ed-aba9-ce149b1988f8" providerId="ADAL" clId="{F447BE42-3206-4891-98A2-D0061E81E9CF}" dt="2026-02-04T21:50:38.471" v="315" actId="207"/>
          <ac:spMkLst>
            <pc:docMk/>
            <pc:sldMk cId="2555474227" sldId="2146847677"/>
            <ac:spMk id="2" creationId="{39CD6B11-6A79-812C-85AD-AD37D042C4BE}"/>
          </ac:spMkLst>
        </pc:spChg>
        <pc:graphicFrameChg chg="del mod modGraphic">
          <ac:chgData name="Carl Whitaker" userId="b0bcc6db-b43c-40ed-aba9-ce149b1988f8" providerId="ADAL" clId="{F447BE42-3206-4891-98A2-D0061E81E9CF}" dt="2026-02-04T22:26:49.645" v="390" actId="478"/>
          <ac:graphicFrameMkLst>
            <pc:docMk/>
            <pc:sldMk cId="2555474227" sldId="2146847677"/>
            <ac:graphicFrameMk id="3" creationId="{395112DE-A8A2-8521-05B1-13E615C331E5}"/>
          </ac:graphicFrameMkLst>
        </pc:graphicFrameChg>
        <pc:graphicFrameChg chg="add mod ord">
          <ac:chgData name="Carl Whitaker" userId="b0bcc6db-b43c-40ed-aba9-ce149b1988f8" providerId="ADAL" clId="{F447BE42-3206-4891-98A2-D0061E81E9CF}" dt="2026-02-04T22:26:27.565" v="383" actId="167"/>
          <ac:graphicFrameMkLst>
            <pc:docMk/>
            <pc:sldMk cId="2555474227" sldId="2146847677"/>
            <ac:graphicFrameMk id="4" creationId="{70EEA0FE-D91F-B72F-F9D8-E62CCB3E190A}"/>
          </ac:graphicFrameMkLst>
        </pc:graphicFrameChg>
        <pc:graphicFrameChg chg="add mod ord">
          <ac:chgData name="Carl Whitaker" userId="b0bcc6db-b43c-40ed-aba9-ce149b1988f8" providerId="ADAL" clId="{F447BE42-3206-4891-98A2-D0061E81E9CF}" dt="2026-02-04T22:26:36.882" v="386" actId="167"/>
          <ac:graphicFrameMkLst>
            <pc:docMk/>
            <pc:sldMk cId="2555474227" sldId="2146847677"/>
            <ac:graphicFrameMk id="5" creationId="{45C8C594-7741-142B-E96C-7353ADF19485}"/>
          </ac:graphicFrameMkLst>
        </pc:graphicFrameChg>
        <pc:graphicFrameChg chg="add mod ord">
          <ac:chgData name="Carl Whitaker" userId="b0bcc6db-b43c-40ed-aba9-ce149b1988f8" providerId="ADAL" clId="{F447BE42-3206-4891-98A2-D0061E81E9CF}" dt="2026-02-04T22:26:46.625" v="389" actId="167"/>
          <ac:graphicFrameMkLst>
            <pc:docMk/>
            <pc:sldMk cId="2555474227" sldId="2146847677"/>
            <ac:graphicFrameMk id="7" creationId="{88F20457-98BE-B325-7B69-B2A092A7BB6D}"/>
          </ac:graphicFrameMkLst>
        </pc:graphicFrameChg>
      </pc:sldChg>
      <pc:sldChg chg="addSp delSp modSp mod modAnim">
        <pc:chgData name="Carl Whitaker" userId="b0bcc6db-b43c-40ed-aba9-ce149b1988f8" providerId="ADAL" clId="{F447BE42-3206-4891-98A2-D0061E81E9CF}" dt="2026-02-05T21:22:55.361" v="413" actId="20577"/>
        <pc:sldMkLst>
          <pc:docMk/>
          <pc:sldMk cId="880573498" sldId="2146847678"/>
        </pc:sldMkLst>
        <pc:spChg chg="mod">
          <ac:chgData name="Carl Whitaker" userId="b0bcc6db-b43c-40ed-aba9-ce149b1988f8" providerId="ADAL" clId="{F447BE42-3206-4891-98A2-D0061E81E9CF}" dt="2026-02-04T21:50:46.605" v="317" actId="207"/>
          <ac:spMkLst>
            <pc:docMk/>
            <pc:sldMk cId="880573498" sldId="2146847678"/>
            <ac:spMk id="2" creationId="{14BB9A66-4FA9-8A29-190F-E368A5BB7B77}"/>
          </ac:spMkLst>
        </pc:spChg>
        <pc:graphicFrameChg chg="del mod modGraphic">
          <ac:chgData name="Carl Whitaker" userId="b0bcc6db-b43c-40ed-aba9-ce149b1988f8" providerId="ADAL" clId="{F447BE42-3206-4891-98A2-D0061E81E9CF}" dt="2026-02-04T22:27:29.316" v="402" actId="478"/>
          <ac:graphicFrameMkLst>
            <pc:docMk/>
            <pc:sldMk cId="880573498" sldId="2146847678"/>
            <ac:graphicFrameMk id="3" creationId="{7C1F36C6-B6FB-35EF-ED9B-40D31EAC5465}"/>
          </ac:graphicFrameMkLst>
        </pc:graphicFrameChg>
        <pc:graphicFrameChg chg="add mod ord modGraphic">
          <ac:chgData name="Carl Whitaker" userId="b0bcc6db-b43c-40ed-aba9-ce149b1988f8" providerId="ADAL" clId="{F447BE42-3206-4891-98A2-D0061E81E9CF}" dt="2026-02-05T21:22:55.361" v="413" actId="20577"/>
          <ac:graphicFrameMkLst>
            <pc:docMk/>
            <pc:sldMk cId="880573498" sldId="2146847678"/>
            <ac:graphicFrameMk id="4" creationId="{6C95D992-1267-BEAB-3D64-E18328DE2357}"/>
          </ac:graphicFrameMkLst>
        </pc:graphicFrameChg>
        <pc:graphicFrameChg chg="add mod ord">
          <ac:chgData name="Carl Whitaker" userId="b0bcc6db-b43c-40ed-aba9-ce149b1988f8" providerId="ADAL" clId="{F447BE42-3206-4891-98A2-D0061E81E9CF}" dt="2026-02-04T22:27:17.543" v="398" actId="167"/>
          <ac:graphicFrameMkLst>
            <pc:docMk/>
            <pc:sldMk cId="880573498" sldId="2146847678"/>
            <ac:graphicFrameMk id="5" creationId="{6A7D882B-DCD7-07C2-8DAB-25AE0B68ADE7}"/>
          </ac:graphicFrameMkLst>
        </pc:graphicFrameChg>
        <pc:graphicFrameChg chg="add mod ord">
          <ac:chgData name="Carl Whitaker" userId="b0bcc6db-b43c-40ed-aba9-ce149b1988f8" providerId="ADAL" clId="{F447BE42-3206-4891-98A2-D0061E81E9CF}" dt="2026-02-04T22:27:27.477" v="401" actId="167"/>
          <ac:graphicFrameMkLst>
            <pc:docMk/>
            <pc:sldMk cId="880573498" sldId="2146847678"/>
            <ac:graphicFrameMk id="7" creationId="{051C831A-DA29-7366-BD96-260C53881DE5}"/>
          </ac:graphicFrameMkLst>
        </pc:graphicFrameChg>
      </pc:sldChg>
      <pc:sldChg chg="addSp delSp modSp add mod">
        <pc:chgData name="Carl Whitaker" userId="b0bcc6db-b43c-40ed-aba9-ce149b1988f8" providerId="ADAL" clId="{F447BE42-3206-4891-98A2-D0061E81E9CF}" dt="2026-02-05T21:51:52.848" v="534" actId="20577"/>
        <pc:sldMkLst>
          <pc:docMk/>
          <pc:sldMk cId="2868389571" sldId="2146847697"/>
        </pc:sldMkLst>
        <pc:spChg chg="del mod">
          <ac:chgData name="Carl Whitaker" userId="b0bcc6db-b43c-40ed-aba9-ce149b1988f8" providerId="ADAL" clId="{F447BE42-3206-4891-98A2-D0061E81E9CF}" dt="2026-02-04T21:43:10.917" v="43" actId="478"/>
          <ac:spMkLst>
            <pc:docMk/>
            <pc:sldMk cId="2868389571" sldId="2146847697"/>
            <ac:spMk id="2" creationId="{01196C58-5F68-16C4-21FF-B8C758AD032A}"/>
          </ac:spMkLst>
        </pc:spChg>
        <pc:spChg chg="add mod">
          <ac:chgData name="Carl Whitaker" userId="b0bcc6db-b43c-40ed-aba9-ce149b1988f8" providerId="ADAL" clId="{F447BE42-3206-4891-98A2-D0061E81E9CF}" dt="2026-02-04T21:50:48.400" v="318" actId="207"/>
          <ac:spMkLst>
            <pc:docMk/>
            <pc:sldMk cId="2868389571" sldId="2146847697"/>
            <ac:spMk id="4" creationId="{A41ADCDE-968A-0653-8B7F-0A52A26B1E42}"/>
          </ac:spMkLst>
        </pc:spChg>
        <pc:spChg chg="mod">
          <ac:chgData name="Carl Whitaker" userId="b0bcc6db-b43c-40ed-aba9-ce149b1988f8" providerId="ADAL" clId="{F447BE42-3206-4891-98A2-D0061E81E9CF}" dt="2026-02-05T21:44:23.014" v="453"/>
          <ac:spMkLst>
            <pc:docMk/>
            <pc:sldMk cId="2868389571" sldId="2146847697"/>
            <ac:spMk id="11" creationId="{03C5A258-66A3-38F0-BBA7-678C6D9F4C28}"/>
          </ac:spMkLst>
        </pc:spChg>
        <pc:graphicFrameChg chg="mod modGraphic">
          <ac:chgData name="Carl Whitaker" userId="b0bcc6db-b43c-40ed-aba9-ce149b1988f8" providerId="ADAL" clId="{F447BE42-3206-4891-98A2-D0061E81E9CF}" dt="2026-02-05T21:51:52.848" v="534" actId="20577"/>
          <ac:graphicFrameMkLst>
            <pc:docMk/>
            <pc:sldMk cId="2868389571" sldId="2146847697"/>
            <ac:graphicFrameMk id="3" creationId="{C6285543-7C35-9FBD-DFF1-D44EB50E0D6C}"/>
          </ac:graphicFrameMkLst>
        </pc:graphicFrameChg>
      </pc:sldChg>
      <pc:sldChg chg="add del">
        <pc:chgData name="Carl Whitaker" userId="b0bcc6db-b43c-40ed-aba9-ce149b1988f8" providerId="ADAL" clId="{F447BE42-3206-4891-98A2-D0061E81E9CF}" dt="2026-02-04T21:25:23.281" v="1" actId="2890"/>
        <pc:sldMkLst>
          <pc:docMk/>
          <pc:sldMk cId="3466202598" sldId="2146847697"/>
        </pc:sldMkLst>
      </pc:sldChg>
      <pc:sldChg chg="add del">
        <pc:chgData name="Carl Whitaker" userId="b0bcc6db-b43c-40ed-aba9-ce149b1988f8" providerId="ADAL" clId="{F447BE42-3206-4891-98A2-D0061E81E9CF}" dt="2026-02-04T21:25:57.772" v="7" actId="47"/>
        <pc:sldMkLst>
          <pc:docMk/>
          <pc:sldMk cId="3962342681" sldId="2146847697"/>
        </pc:sldMkLst>
      </pc:sldChg>
      <pc:sldChg chg="addSp delSp modSp add mod">
        <pc:chgData name="Carl Whitaker" userId="b0bcc6db-b43c-40ed-aba9-ce149b1988f8" providerId="ADAL" clId="{F447BE42-3206-4891-98A2-D0061E81E9CF}" dt="2026-02-05T21:51:47.082" v="509" actId="20577"/>
        <pc:sldMkLst>
          <pc:docMk/>
          <pc:sldMk cId="3102360909" sldId="2146847698"/>
        </pc:sldMkLst>
        <pc:spChg chg="mod">
          <ac:chgData name="Carl Whitaker" userId="b0bcc6db-b43c-40ed-aba9-ce149b1988f8" providerId="ADAL" clId="{F447BE42-3206-4891-98A2-D0061E81E9CF}" dt="2026-02-04T21:50:40.861" v="316" actId="207"/>
          <ac:spMkLst>
            <pc:docMk/>
            <pc:sldMk cId="3102360909" sldId="2146847698"/>
            <ac:spMk id="2" creationId="{FBE7FC7E-1741-17C4-B7F2-734B0079A4A6}"/>
          </ac:spMkLst>
        </pc:spChg>
        <pc:spChg chg="mod">
          <ac:chgData name="Carl Whitaker" userId="b0bcc6db-b43c-40ed-aba9-ce149b1988f8" providerId="ADAL" clId="{F447BE42-3206-4891-98A2-D0061E81E9CF}" dt="2026-02-05T21:44:19.037" v="452"/>
          <ac:spMkLst>
            <pc:docMk/>
            <pc:sldMk cId="3102360909" sldId="2146847698"/>
            <ac:spMk id="11" creationId="{7829C816-9138-77A6-8BE8-0D2D1AB3B530}"/>
          </ac:spMkLst>
        </pc:spChg>
        <pc:graphicFrameChg chg="del">
          <ac:chgData name="Carl Whitaker" userId="b0bcc6db-b43c-40ed-aba9-ce149b1988f8" providerId="ADAL" clId="{F447BE42-3206-4891-98A2-D0061E81E9CF}" dt="2026-02-04T21:46:16.549" v="175" actId="478"/>
          <ac:graphicFrameMkLst>
            <pc:docMk/>
            <pc:sldMk cId="3102360909" sldId="2146847698"/>
            <ac:graphicFrameMk id="3" creationId="{D4970BF9-AA63-E9E1-6500-E240BCB98C77}"/>
          </ac:graphicFrameMkLst>
        </pc:graphicFrameChg>
        <pc:graphicFrameChg chg="add mod modGraphic">
          <ac:chgData name="Carl Whitaker" userId="b0bcc6db-b43c-40ed-aba9-ce149b1988f8" providerId="ADAL" clId="{F447BE42-3206-4891-98A2-D0061E81E9CF}" dt="2026-02-05T21:51:47.082" v="509" actId="20577"/>
          <ac:graphicFrameMkLst>
            <pc:docMk/>
            <pc:sldMk cId="3102360909" sldId="2146847698"/>
            <ac:graphicFrameMk id="4" creationId="{0F2F7A6A-ADE1-C414-8A3A-83F13B307637}"/>
          </ac:graphicFrameMkLst>
        </pc:graphicFrameChg>
      </pc:sldChg>
      <pc:sldChg chg="addSp delSp modSp add mod">
        <pc:chgData name="Carl Whitaker" userId="b0bcc6db-b43c-40ed-aba9-ce149b1988f8" providerId="ADAL" clId="{F447BE42-3206-4891-98A2-D0061E81E9CF}" dt="2026-02-05T21:51:41.395" v="484" actId="20577"/>
        <pc:sldMkLst>
          <pc:docMk/>
          <pc:sldMk cId="1651640304" sldId="2146847699"/>
        </pc:sldMkLst>
        <pc:spChg chg="mod">
          <ac:chgData name="Carl Whitaker" userId="b0bcc6db-b43c-40ed-aba9-ce149b1988f8" providerId="ADAL" clId="{F447BE42-3206-4891-98A2-D0061E81E9CF}" dt="2026-02-04T21:50:33.096" v="314" actId="207"/>
          <ac:spMkLst>
            <pc:docMk/>
            <pc:sldMk cId="1651640304" sldId="2146847699"/>
            <ac:spMk id="7" creationId="{5E484835-BD09-9E2A-4B0C-092E6D8E85FF}"/>
          </ac:spMkLst>
        </pc:spChg>
        <pc:spChg chg="mod">
          <ac:chgData name="Carl Whitaker" userId="b0bcc6db-b43c-40ed-aba9-ce149b1988f8" providerId="ADAL" clId="{F447BE42-3206-4891-98A2-D0061E81E9CF}" dt="2026-02-05T21:44:11.417" v="451" actId="20577"/>
          <ac:spMkLst>
            <pc:docMk/>
            <pc:sldMk cId="1651640304" sldId="2146847699"/>
            <ac:spMk id="11" creationId="{8B98E7DC-3F6F-18EA-55DF-BE105D8F3F5D}"/>
          </ac:spMkLst>
        </pc:spChg>
        <pc:graphicFrameChg chg="add mod modGraphic">
          <ac:chgData name="Carl Whitaker" userId="b0bcc6db-b43c-40ed-aba9-ce149b1988f8" providerId="ADAL" clId="{F447BE42-3206-4891-98A2-D0061E81E9CF}" dt="2026-02-05T21:51:41.395" v="484" actId="20577"/>
          <ac:graphicFrameMkLst>
            <pc:docMk/>
            <pc:sldMk cId="1651640304" sldId="2146847699"/>
            <ac:graphicFrameMk id="2" creationId="{5FFF1FC4-D16C-8988-7FE2-7CE864959177}"/>
          </ac:graphicFrameMkLst>
        </pc:graphicFrameChg>
        <pc:graphicFrameChg chg="del">
          <ac:chgData name="Carl Whitaker" userId="b0bcc6db-b43c-40ed-aba9-ce149b1988f8" providerId="ADAL" clId="{F447BE42-3206-4891-98A2-D0061E81E9CF}" dt="2026-02-04T21:48:12.649" v="223" actId="478"/>
          <ac:graphicFrameMkLst>
            <pc:docMk/>
            <pc:sldMk cId="1651640304" sldId="2146847699"/>
            <ac:graphicFrameMk id="3" creationId="{A804D2F6-57B7-2AB1-7421-A521C67D2EC7}"/>
          </ac:graphicFrameMkLst>
        </pc:graphicFrameChg>
        <pc:graphicFrameChg chg="add del mod">
          <ac:chgData name="Carl Whitaker" userId="b0bcc6db-b43c-40ed-aba9-ce149b1988f8" providerId="ADAL" clId="{F447BE42-3206-4891-98A2-D0061E81E9CF}" dt="2026-02-04T21:49:57.290" v="275" actId="478"/>
          <ac:graphicFrameMkLst>
            <pc:docMk/>
            <pc:sldMk cId="1651640304" sldId="2146847699"/>
            <ac:graphicFrameMk id="4" creationId="{691B0113-6D62-48B2-4B3E-A3BC97484830}"/>
          </ac:graphicFrameMkLst>
        </pc:graphicFrameChg>
      </pc:sldChg>
      <pc:sldChg chg="add">
        <pc:chgData name="Carl Whitaker" userId="b0bcc6db-b43c-40ed-aba9-ce149b1988f8" providerId="ADAL" clId="{F447BE42-3206-4891-98A2-D0061E81E9CF}" dt="2026-02-04T22:00:47.852" v="353"/>
        <pc:sldMkLst>
          <pc:docMk/>
          <pc:sldMk cId="225427298" sldId="2146847777"/>
        </pc:sldMkLst>
      </pc:sldChg>
      <pc:sldChg chg="add">
        <pc:chgData name="Carl Whitaker" userId="b0bcc6db-b43c-40ed-aba9-ce149b1988f8" providerId="ADAL" clId="{F447BE42-3206-4891-98A2-D0061E81E9CF}" dt="2026-02-04T22:00:47.852" v="353"/>
        <pc:sldMkLst>
          <pc:docMk/>
          <pc:sldMk cId="475281720" sldId="21468477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CB613-1B88-4273-BF0F-0BF889EC09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4DBCF-C14A-4217-890B-3E6A60BAE4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C2DE1-F31D-4CA1-92AD-E3713F12C7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CAD36D-F99F-4B9F-A3B1-443AADA4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7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B0451-EC03-4447-B2EF-43FC4D41DDC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D1586-BDFF-9440-96F8-F0DE4E45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81AAF-1BEE-1246-2829-8604DE2B0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980F7-0064-6BFE-4B93-35B22D805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85D022-D5DD-4592-48A3-AB7678E11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619" y="4371245"/>
            <a:ext cx="5732949" cy="5023172"/>
          </a:xfrm>
        </p:spPr>
        <p:txBody>
          <a:bodyPr/>
          <a:lstStyle/>
          <a:p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C338B-C657-8F87-A4B9-5498EB4D9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4A836-FAFF-4646-AFB6-A14CE8D6BA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44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9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5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7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33397-15D1-3546-A61B-B7A7E0D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824BCA6-6E63-3D48-A63F-8A94F3EFC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52532-A971-40A1-8446-8CFECFB9355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00" b="0" i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©2024 RealPage Inc.</a:t>
            </a:r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14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3E59F-C36D-E242-B8ED-247E6D3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9C64AC-9ECC-1547-91E0-BCFAD284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231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5B05E7-0F6D-FB40-BB9F-CB79996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008436-80D9-7E43-B513-C504214E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BD54-004A-4588-99A1-CB3F91EB6C19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22621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84FC86-3DB7-F04B-BCD8-29B80CC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032" y="260591"/>
            <a:ext cx="6779936" cy="25666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54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E81A0-262A-E24E-824C-C6B27104AA1F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5BDD8-5B65-4F2E-A5F6-2105B545608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086230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DCAFA-70C1-574B-879E-1E7A02306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997" y="4871465"/>
            <a:ext cx="1060622" cy="129631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D2278-CA4B-4CF9-8C06-593E9868D29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92942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EDEA5C-AB16-F848-A72C-84CE46BC0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176" y="260592"/>
            <a:ext cx="5884464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6D7D7-74C9-A14D-AE90-9DBF82C49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76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BA7FDA-2C89-684B-9DE0-043C8B002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7198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15A0B-C39B-4CBC-861B-3FE655E583FC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306532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606BF-934F-4598-AC9F-D628E36E0CD6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79108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9601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7739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99B2E3-78F0-5441-9901-F3B36091F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463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1DA71F-9B6E-8941-B179-A1EBF9500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9601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775C0-DA53-4843-A194-1FB768811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7739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0D1FB2-4723-114D-A8EC-4B0545569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C2297-09D8-4FC4-B1EA-E2FC64448C3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98305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A067A-B7EA-436C-9AD0-F6FAD1AB711B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61083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A05B4-9538-419B-951E-B540BFA0FA2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5881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44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44" y="260592"/>
            <a:ext cx="614246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3509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2B60-DE5B-4D60-BF06-FA7C810030A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399910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9526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6529A1-C181-4040-8D2B-F29F43595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63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0D3EF7-05BD-F643-BC38-C02A4D141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526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DF56F-B574-4E9D-8D14-5D52A9647FE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635807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40" y="260592"/>
            <a:ext cx="364245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2E91BB-1601-C24C-9085-5EACD3F64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339" y="1135064"/>
            <a:ext cx="3642449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B465-8D23-40A7-A75C-5461A0F9E414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827571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404163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33E9-AF7E-4DF6-9357-2DBE81401A8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505875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728A314-BC76-B941-8E58-8345360A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84" y="4809093"/>
            <a:ext cx="11430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0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9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5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5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balcony of a building&#10;&#10;Description automatically generated">
            <a:extLst>
              <a:ext uri="{FF2B5EF4-FFF2-40B4-BE49-F238E27FC236}">
                <a16:creationId xmlns:a16="http://schemas.microsoft.com/office/drawing/2014/main" id="{7D97F05B-E83A-6A22-E580-D15A0F03A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2740" y="1"/>
            <a:ext cx="246126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ADD3F-6807-FA37-EFD5-907C9EEDA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3" y="4757429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©2026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33397-15D1-3546-A61B-B7A7E0D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824BCA6-6E63-3D48-A63F-8A94F3EFC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52532-A971-40A1-8446-8CFECFB9355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00" b="0" i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©2024 RealPage Inc. </a:t>
            </a:r>
            <a:endParaRPr lang="en-US" sz="80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87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3E59F-C36D-E242-B8ED-247E6D3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9C64AC-9ECC-1547-91E0-BCFAD284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354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balcony of a building&#10;&#10;Description automatically generated">
            <a:extLst>
              <a:ext uri="{FF2B5EF4-FFF2-40B4-BE49-F238E27FC236}">
                <a16:creationId xmlns:a16="http://schemas.microsoft.com/office/drawing/2014/main" id="{7D97F05B-E83A-6A22-E580-D15A0F03A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9" r="49"/>
          <a:stretch>
            <a:fillRect/>
          </a:stretch>
        </p:blipFill>
        <p:spPr>
          <a:xfrm>
            <a:off x="6682740" y="1"/>
            <a:ext cx="246126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ADD3F-6807-FA37-EFD5-907C9EEDA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3" y="4757429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5B05E7-0F6D-FB40-BB9F-CB79996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008436-80D9-7E43-B513-C504214E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959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84FC86-3DB7-F04B-BCD8-29B80CC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032" y="260591"/>
            <a:ext cx="6779936" cy="25666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54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E81A0-262A-E24E-824C-C6B27104AA1F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10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DCAFA-70C1-574B-879E-1E7A02306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997" y="4871465"/>
            <a:ext cx="1060622" cy="129631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690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EDEA5C-AB16-F848-A72C-84CE46BC0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176" y="260592"/>
            <a:ext cx="5884464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6D7D7-74C9-A14D-AE90-9DBF82C49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76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BA7FDA-2C89-684B-9DE0-043C8B002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7198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863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72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9601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7739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99B2E3-78F0-5441-9901-F3B36091F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463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1DA71F-9B6E-8941-B179-A1EBF9500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9601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775C0-DA53-4843-A194-1FB768811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7739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0D1FB2-4723-114D-A8EC-4B0545569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02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1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164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44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44" y="260592"/>
            <a:ext cx="614246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3509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2B60-DE5B-4D60-BF06-FA7C810030A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55822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9526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6529A1-C181-4040-8D2B-F29F43595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63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0D3EF7-05BD-F643-BC38-C02A4D141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526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DF56F-B574-4E9D-8D14-5D52A9647FE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809141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40" y="260592"/>
            <a:ext cx="364245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2E91BB-1601-C24C-9085-5EACD3F64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339" y="1135064"/>
            <a:ext cx="3642449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B465-8D23-40A7-A75C-5461A0F9E414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981888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404163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33E9-AF7E-4DF6-9357-2DBE81401A8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95351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9" r:id="rId4"/>
    <p:sldLayoutId id="2147483880" r:id="rId5"/>
    <p:sldLayoutId id="21474838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7" r:id="rId4"/>
    <p:sldLayoutId id="2147483908" r:id="rId5"/>
    <p:sldLayoutId id="214748390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©2024 RealPage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2" r:id="rId4"/>
    <p:sldLayoutId id="2147483953" r:id="rId5"/>
    <p:sldLayoutId id="21474839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CB422-A919-DA1B-8835-65B6118F8F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83262" y="47625"/>
            <a:ext cx="394097" cy="92333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B6066-1BE0-3544-58AF-751141FA739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76069" y="4981575"/>
            <a:ext cx="1213247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RealPage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94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60" r:id="rId4"/>
    <p:sldLayoutId id="2147483961" r:id="rId5"/>
    <p:sldLayoutId id="21474839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783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783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783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46" indent="-171446" algn="l" defTabSz="685783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38" indent="-172637" algn="l" defTabSz="685783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©2026 RealPage,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©2026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©2022 RealPage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6C13A-5F16-08DB-C181-0E109929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C8F1-FCE7-2B36-14A6-D295FF4EB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" y="1757600"/>
            <a:ext cx="6013343" cy="9221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South Central Region Update 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Minor Markets Overview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12CC3-9CAC-D733-277B-7EB68674ABC1}"/>
              </a:ext>
            </a:extLst>
          </p:cNvPr>
          <p:cNvSpPr/>
          <p:nvPr/>
        </p:nvSpPr>
        <p:spPr>
          <a:xfrm>
            <a:off x="403860" y="182880"/>
            <a:ext cx="1668780" cy="327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60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0ED0D-4707-D569-29AB-F4FD85D18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07D95C-406B-5D51-F9C9-2DA5E27E3860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C5A258-66A3-38F0-BBA7-678C6D9F4C28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South Central Region: Secondary/Tertiary (Minor) Metro Areas</a:t>
            </a:r>
          </a:p>
          <a:p>
            <a:pPr lvl="0">
              <a:defRPr/>
            </a:pPr>
            <a:r>
              <a:rPr lang="en-US" sz="1100" dirty="0">
                <a:solidFill>
                  <a:srgbClr val="1B314C"/>
                </a:solidFill>
              </a:rPr>
              <a:t>Forecast as of January 2026</a:t>
            </a:r>
            <a:endParaRPr lang="en-US" sz="1600" dirty="0">
              <a:solidFill>
                <a:srgbClr val="1B314C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285543-7C35-9FBD-DFF1-D44EB50E0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7790"/>
              </p:ext>
            </p:extLst>
          </p:nvPr>
        </p:nvGraphicFramePr>
        <p:xfrm>
          <a:off x="1369236" y="1698068"/>
          <a:ext cx="6249599" cy="2279218"/>
        </p:xfrm>
        <a:graphic>
          <a:graphicData uri="http://schemas.openxmlformats.org/drawingml/2006/table">
            <a:tbl>
              <a:tblPr/>
              <a:tblGrid>
                <a:gridCol w="2086749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Jan. 2026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Abilene,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5.2%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Amarillo,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466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El Paso,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7818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Lubbock,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7624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Midland/Odessa,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2124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San Angelo,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9401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West Texas Avg.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616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317k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1ADCDE-968A-0653-8B7F-0A52A26B1E42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EE7755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West Texas Metros</a:t>
            </a:r>
          </a:p>
        </p:txBody>
      </p:sp>
    </p:spTree>
    <p:extLst>
      <p:ext uri="{BB962C8B-B14F-4D97-AF65-F5344CB8AC3E}">
        <p14:creationId xmlns:p14="http://schemas.microsoft.com/office/powerpoint/2010/main" val="286838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B9223-B0DC-01BB-2197-AC1A2EB06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BFBB5-D987-F122-95ED-8C4DF60CF2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438756"/>
            <a:ext cx="9144000" cy="1331364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 + Appendix slides</a:t>
            </a:r>
            <a:endParaRPr lang="en-US" sz="24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EAFFA8-6F6C-900A-6C2F-85FED779FA35}"/>
              </a:ext>
            </a:extLst>
          </p:cNvPr>
          <p:cNvGrpSpPr/>
          <p:nvPr/>
        </p:nvGrpSpPr>
        <p:grpSpPr>
          <a:xfrm>
            <a:off x="2651715" y="942976"/>
            <a:ext cx="3686290" cy="2243828"/>
            <a:chOff x="3535619" y="1257300"/>
            <a:chExt cx="4915053" cy="299177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0AEA376-6554-1361-D68E-1AE0D0B4D5D3}"/>
                </a:ext>
              </a:extLst>
            </p:cNvPr>
            <p:cNvSpPr/>
            <p:nvPr/>
          </p:nvSpPr>
          <p:spPr>
            <a:xfrm>
              <a:off x="6449962" y="1514168"/>
              <a:ext cx="1612490" cy="1730477"/>
            </a:xfrm>
            <a:custGeom>
              <a:avLst/>
              <a:gdLst>
                <a:gd name="connsiteX0" fmla="*/ 216309 w 1612490"/>
                <a:gd name="connsiteY0" fmla="*/ 235974 h 1730477"/>
                <a:gd name="connsiteX1" fmla="*/ 1199535 w 1612490"/>
                <a:gd name="connsiteY1" fmla="*/ 0 h 1730477"/>
                <a:gd name="connsiteX2" fmla="*/ 1612490 w 1612490"/>
                <a:gd name="connsiteY2" fmla="*/ 727587 h 1730477"/>
                <a:gd name="connsiteX3" fmla="*/ 1514167 w 1612490"/>
                <a:gd name="connsiteY3" fmla="*/ 1484671 h 1730477"/>
                <a:gd name="connsiteX4" fmla="*/ 1032387 w 1612490"/>
                <a:gd name="connsiteY4" fmla="*/ 1730477 h 1730477"/>
                <a:gd name="connsiteX5" fmla="*/ 108155 w 1612490"/>
                <a:gd name="connsiteY5" fmla="*/ 1465006 h 1730477"/>
                <a:gd name="connsiteX6" fmla="*/ 0 w 1612490"/>
                <a:gd name="connsiteY6" fmla="*/ 629264 h 1730477"/>
                <a:gd name="connsiteX7" fmla="*/ 216309 w 1612490"/>
                <a:gd name="connsiteY7" fmla="*/ 235974 h 17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490" h="1730477">
                  <a:moveTo>
                    <a:pt x="216309" y="235974"/>
                  </a:moveTo>
                  <a:lnTo>
                    <a:pt x="1199535" y="0"/>
                  </a:lnTo>
                  <a:lnTo>
                    <a:pt x="1612490" y="727587"/>
                  </a:lnTo>
                  <a:lnTo>
                    <a:pt x="1514167" y="1484671"/>
                  </a:lnTo>
                  <a:lnTo>
                    <a:pt x="1032387" y="1730477"/>
                  </a:lnTo>
                  <a:lnTo>
                    <a:pt x="108155" y="1465006"/>
                  </a:lnTo>
                  <a:lnTo>
                    <a:pt x="0" y="629264"/>
                  </a:lnTo>
                  <a:lnTo>
                    <a:pt x="216309" y="235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E9E9E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E0AF35-9BE8-CB32-D6DA-56118FD349A7}"/>
                </a:ext>
              </a:extLst>
            </p:cNvPr>
            <p:cNvSpPr/>
            <p:nvPr/>
          </p:nvSpPr>
          <p:spPr>
            <a:xfrm>
              <a:off x="4178710" y="2015613"/>
              <a:ext cx="1612490" cy="1730477"/>
            </a:xfrm>
            <a:custGeom>
              <a:avLst/>
              <a:gdLst>
                <a:gd name="connsiteX0" fmla="*/ 216309 w 1612490"/>
                <a:gd name="connsiteY0" fmla="*/ 235974 h 1730477"/>
                <a:gd name="connsiteX1" fmla="*/ 1199535 w 1612490"/>
                <a:gd name="connsiteY1" fmla="*/ 0 h 1730477"/>
                <a:gd name="connsiteX2" fmla="*/ 1612490 w 1612490"/>
                <a:gd name="connsiteY2" fmla="*/ 727587 h 1730477"/>
                <a:gd name="connsiteX3" fmla="*/ 1514167 w 1612490"/>
                <a:gd name="connsiteY3" fmla="*/ 1484671 h 1730477"/>
                <a:gd name="connsiteX4" fmla="*/ 1032387 w 1612490"/>
                <a:gd name="connsiteY4" fmla="*/ 1730477 h 1730477"/>
                <a:gd name="connsiteX5" fmla="*/ 108155 w 1612490"/>
                <a:gd name="connsiteY5" fmla="*/ 1465006 h 1730477"/>
                <a:gd name="connsiteX6" fmla="*/ 0 w 1612490"/>
                <a:gd name="connsiteY6" fmla="*/ 629264 h 1730477"/>
                <a:gd name="connsiteX7" fmla="*/ 216309 w 1612490"/>
                <a:gd name="connsiteY7" fmla="*/ 235974 h 17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490" h="1730477">
                  <a:moveTo>
                    <a:pt x="216309" y="235974"/>
                  </a:moveTo>
                  <a:lnTo>
                    <a:pt x="1199535" y="0"/>
                  </a:lnTo>
                  <a:lnTo>
                    <a:pt x="1612490" y="727587"/>
                  </a:lnTo>
                  <a:lnTo>
                    <a:pt x="1514167" y="1484671"/>
                  </a:lnTo>
                  <a:lnTo>
                    <a:pt x="1032387" y="1730477"/>
                  </a:lnTo>
                  <a:lnTo>
                    <a:pt x="108155" y="1465006"/>
                  </a:lnTo>
                  <a:lnTo>
                    <a:pt x="0" y="629264"/>
                  </a:lnTo>
                  <a:lnTo>
                    <a:pt x="216309" y="235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E9E9E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AE2BD466-B487-6116-4EAA-4432EA790798}"/>
                </a:ext>
              </a:extLst>
            </p:cNvPr>
            <p:cNvGrpSpPr/>
            <p:nvPr/>
          </p:nvGrpSpPr>
          <p:grpSpPr>
            <a:xfrm>
              <a:off x="3535619" y="1257300"/>
              <a:ext cx="4915053" cy="2991771"/>
              <a:chOff x="3638472" y="1540438"/>
              <a:chExt cx="4915053" cy="2991771"/>
            </a:xfrm>
            <a:solidFill>
              <a:srgbClr val="5F6673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E9A8F3E-8839-EC73-7206-FB4BDBBAACD4}"/>
                  </a:ext>
                </a:extLst>
              </p:cNvPr>
              <p:cNvSpPr/>
              <p:nvPr/>
            </p:nvSpPr>
            <p:spPr>
              <a:xfrm>
                <a:off x="3638472" y="2074683"/>
                <a:ext cx="2671224" cy="2457526"/>
              </a:xfrm>
              <a:custGeom>
                <a:avLst/>
                <a:gdLst>
                  <a:gd name="connsiteX0" fmla="*/ 2350678 w 2671224"/>
                  <a:gd name="connsiteY0" fmla="*/ 0 h 2457526"/>
                  <a:gd name="connsiteX1" fmla="*/ 320547 w 2671224"/>
                  <a:gd name="connsiteY1" fmla="*/ 0 h 2457526"/>
                  <a:gd name="connsiteX2" fmla="*/ 0 w 2671224"/>
                  <a:gd name="connsiteY2" fmla="*/ 320547 h 2457526"/>
                  <a:gd name="connsiteX3" fmla="*/ 0 w 2671224"/>
                  <a:gd name="connsiteY3" fmla="*/ 2457527 h 2457526"/>
                  <a:gd name="connsiteX4" fmla="*/ 534245 w 2671224"/>
                  <a:gd name="connsiteY4" fmla="*/ 2136980 h 2457526"/>
                  <a:gd name="connsiteX5" fmla="*/ 2350678 w 2671224"/>
                  <a:gd name="connsiteY5" fmla="*/ 2136980 h 2457526"/>
                  <a:gd name="connsiteX6" fmla="*/ 2671225 w 2671224"/>
                  <a:gd name="connsiteY6" fmla="*/ 1816433 h 2457526"/>
                  <a:gd name="connsiteX7" fmla="*/ 2671225 w 2671224"/>
                  <a:gd name="connsiteY7" fmla="*/ 320547 h 2457526"/>
                  <a:gd name="connsiteX8" fmla="*/ 2350678 w 2671224"/>
                  <a:gd name="connsiteY8" fmla="*/ 0 h 2457526"/>
                  <a:gd name="connsiteX9" fmla="*/ 1834597 w 2671224"/>
                  <a:gd name="connsiteY9" fmla="*/ 1469174 h 2457526"/>
                  <a:gd name="connsiteX10" fmla="*/ 1892295 w 2671224"/>
                  <a:gd name="connsiteY10" fmla="*/ 1526872 h 2457526"/>
                  <a:gd name="connsiteX11" fmla="*/ 1892915 w 2671224"/>
                  <a:gd name="connsiteY11" fmla="*/ 1677978 h 2457526"/>
                  <a:gd name="connsiteX12" fmla="*/ 1816433 w 2671224"/>
                  <a:gd name="connsiteY12" fmla="*/ 1709584 h 2457526"/>
                  <a:gd name="connsiteX13" fmla="*/ 1682871 w 2671224"/>
                  <a:gd name="connsiteY13" fmla="*/ 1620899 h 2457526"/>
                  <a:gd name="connsiteX14" fmla="*/ 942855 w 2671224"/>
                  <a:gd name="connsiteY14" fmla="*/ 1468554 h 2457526"/>
                  <a:gd name="connsiteX15" fmla="*/ 854792 w 2671224"/>
                  <a:gd name="connsiteY15" fmla="*/ 1175339 h 2457526"/>
                  <a:gd name="connsiteX16" fmla="*/ 854792 w 2671224"/>
                  <a:gd name="connsiteY16" fmla="*/ 961641 h 2457526"/>
                  <a:gd name="connsiteX17" fmla="*/ 1389037 w 2671224"/>
                  <a:gd name="connsiteY17" fmla="*/ 427396 h 2457526"/>
                  <a:gd name="connsiteX18" fmla="*/ 1923282 w 2671224"/>
                  <a:gd name="connsiteY18" fmla="*/ 961641 h 2457526"/>
                  <a:gd name="connsiteX19" fmla="*/ 1834597 w 2671224"/>
                  <a:gd name="connsiteY19" fmla="*/ 1469174 h 2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71224" h="2457526">
                    <a:moveTo>
                      <a:pt x="2350678" y="0"/>
                    </a:moveTo>
                    <a:lnTo>
                      <a:pt x="320547" y="0"/>
                    </a:lnTo>
                    <a:cubicBezTo>
                      <a:pt x="143514" y="0"/>
                      <a:pt x="0" y="143509"/>
                      <a:pt x="0" y="320547"/>
                    </a:cubicBezTo>
                    <a:lnTo>
                      <a:pt x="0" y="2457527"/>
                    </a:lnTo>
                    <a:lnTo>
                      <a:pt x="534245" y="2136980"/>
                    </a:lnTo>
                    <a:lnTo>
                      <a:pt x="2350678" y="2136980"/>
                    </a:lnTo>
                    <a:cubicBezTo>
                      <a:pt x="2527716" y="2136980"/>
                      <a:pt x="2671225" y="1993471"/>
                      <a:pt x="2671225" y="1816433"/>
                    </a:cubicBezTo>
                    <a:lnTo>
                      <a:pt x="2671225" y="320547"/>
                    </a:lnTo>
                    <a:cubicBezTo>
                      <a:pt x="2671225" y="143509"/>
                      <a:pt x="2527716" y="0"/>
                      <a:pt x="2350678" y="0"/>
                    </a:cubicBezTo>
                    <a:close/>
                    <a:moveTo>
                      <a:pt x="1834597" y="1469174"/>
                    </a:moveTo>
                    <a:lnTo>
                      <a:pt x="1892295" y="1526872"/>
                    </a:lnTo>
                    <a:cubicBezTo>
                      <a:pt x="1934191" y="1568426"/>
                      <a:pt x="1934469" y="1636082"/>
                      <a:pt x="1892915" y="1677978"/>
                    </a:cubicBezTo>
                    <a:cubicBezTo>
                      <a:pt x="1872699" y="1698365"/>
                      <a:pt x="1845143" y="1709755"/>
                      <a:pt x="1816433" y="1709584"/>
                    </a:cubicBezTo>
                    <a:cubicBezTo>
                      <a:pt x="1764077" y="1709584"/>
                      <a:pt x="1745912" y="1682871"/>
                      <a:pt x="1682871" y="1620899"/>
                    </a:cubicBezTo>
                    <a:cubicBezTo>
                      <a:pt x="1436456" y="1783181"/>
                      <a:pt x="1105139" y="1714969"/>
                      <a:pt x="942855" y="1468554"/>
                    </a:cubicBezTo>
                    <a:cubicBezTo>
                      <a:pt x="885525" y="1381493"/>
                      <a:pt x="854914" y="1279570"/>
                      <a:pt x="854792" y="1175339"/>
                    </a:cubicBezTo>
                    <a:lnTo>
                      <a:pt x="854792" y="961641"/>
                    </a:lnTo>
                    <a:cubicBezTo>
                      <a:pt x="854792" y="666588"/>
                      <a:pt x="1093984" y="427396"/>
                      <a:pt x="1389037" y="427396"/>
                    </a:cubicBezTo>
                    <a:cubicBezTo>
                      <a:pt x="1684090" y="427396"/>
                      <a:pt x="1923282" y="666588"/>
                      <a:pt x="1923282" y="961641"/>
                    </a:cubicBezTo>
                    <a:cubicBezTo>
                      <a:pt x="1923282" y="1175339"/>
                      <a:pt x="1941446" y="1307832"/>
                      <a:pt x="1834597" y="146917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E56FB63-442E-D81F-129E-C386A2D8310B}"/>
                  </a:ext>
                </a:extLst>
              </p:cNvPr>
              <p:cNvSpPr/>
              <p:nvPr/>
            </p:nvSpPr>
            <p:spPr>
              <a:xfrm>
                <a:off x="4706962" y="2715775"/>
                <a:ext cx="642563" cy="853886"/>
              </a:xfrm>
              <a:custGeom>
                <a:avLst/>
                <a:gdLst>
                  <a:gd name="connsiteX0" fmla="*/ 320547 w 642563"/>
                  <a:gd name="connsiteY0" fmla="*/ 2 h 853886"/>
                  <a:gd name="connsiteX1" fmla="*/ 0 w 642563"/>
                  <a:gd name="connsiteY1" fmla="*/ 320549 h 853886"/>
                  <a:gd name="connsiteX2" fmla="*/ 0 w 642563"/>
                  <a:gd name="connsiteY2" fmla="*/ 534247 h 853886"/>
                  <a:gd name="connsiteX3" fmla="*/ 321455 w 642563"/>
                  <a:gd name="connsiteY3" fmla="*/ 853886 h 853886"/>
                  <a:gd name="connsiteX4" fmla="*/ 458382 w 642563"/>
                  <a:gd name="connsiteY4" fmla="*/ 822739 h 853886"/>
                  <a:gd name="connsiteX5" fmla="*/ 351533 w 642563"/>
                  <a:gd name="connsiteY5" fmla="*/ 715890 h 853886"/>
                  <a:gd name="connsiteX6" fmla="*/ 351533 w 642563"/>
                  <a:gd name="connsiteY6" fmla="*/ 564165 h 853886"/>
                  <a:gd name="connsiteX7" fmla="*/ 503259 w 642563"/>
                  <a:gd name="connsiteY7" fmla="*/ 564165 h 853886"/>
                  <a:gd name="connsiteX8" fmla="*/ 610108 w 642563"/>
                  <a:gd name="connsiteY8" fmla="*/ 671013 h 853886"/>
                  <a:gd name="connsiteX9" fmla="*/ 642162 w 642563"/>
                  <a:gd name="connsiteY9" fmla="*/ 319480 h 853886"/>
                  <a:gd name="connsiteX10" fmla="*/ 320547 w 642563"/>
                  <a:gd name="connsiteY10" fmla="*/ 2 h 853886"/>
                  <a:gd name="connsiteX11" fmla="*/ 320547 w 642563"/>
                  <a:gd name="connsiteY11" fmla="*/ 2 h 85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563" h="853886">
                    <a:moveTo>
                      <a:pt x="320547" y="2"/>
                    </a:moveTo>
                    <a:cubicBezTo>
                      <a:pt x="143509" y="2"/>
                      <a:pt x="0" y="143511"/>
                      <a:pt x="0" y="320549"/>
                    </a:cubicBezTo>
                    <a:lnTo>
                      <a:pt x="0" y="534247"/>
                    </a:lnTo>
                    <a:cubicBezTo>
                      <a:pt x="502" y="711274"/>
                      <a:pt x="144417" y="854388"/>
                      <a:pt x="321455" y="853886"/>
                    </a:cubicBezTo>
                    <a:cubicBezTo>
                      <a:pt x="368832" y="853757"/>
                      <a:pt x="415600" y="843115"/>
                      <a:pt x="458382" y="822739"/>
                    </a:cubicBezTo>
                    <a:lnTo>
                      <a:pt x="351533" y="715890"/>
                    </a:lnTo>
                    <a:cubicBezTo>
                      <a:pt x="309638" y="673994"/>
                      <a:pt x="309638" y="606060"/>
                      <a:pt x="351533" y="564165"/>
                    </a:cubicBezTo>
                    <a:cubicBezTo>
                      <a:pt x="393429" y="522269"/>
                      <a:pt x="461363" y="522269"/>
                      <a:pt x="503259" y="564165"/>
                    </a:cubicBezTo>
                    <a:lnTo>
                      <a:pt x="610108" y="671013"/>
                    </a:lnTo>
                    <a:cubicBezTo>
                      <a:pt x="648573" y="588740"/>
                      <a:pt x="642162" y="558822"/>
                      <a:pt x="642162" y="319480"/>
                    </a:cubicBezTo>
                    <a:cubicBezTo>
                      <a:pt x="641575" y="142453"/>
                      <a:pt x="497585" y="-586"/>
                      <a:pt x="320547" y="2"/>
                    </a:cubicBezTo>
                    <a:cubicBezTo>
                      <a:pt x="320547" y="2"/>
                      <a:pt x="320547" y="2"/>
                      <a:pt x="320547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45AE2ED-C371-8957-42FC-05AF62BADA02}"/>
                  </a:ext>
                </a:extLst>
              </p:cNvPr>
              <p:cNvSpPr/>
              <p:nvPr/>
            </p:nvSpPr>
            <p:spPr>
              <a:xfrm>
                <a:off x="7130297" y="2362107"/>
                <a:ext cx="282081" cy="353670"/>
              </a:xfrm>
              <a:custGeom>
                <a:avLst/>
                <a:gdLst>
                  <a:gd name="connsiteX0" fmla="*/ 0 w 282081"/>
                  <a:gd name="connsiteY0" fmla="*/ 353670 h 353670"/>
                  <a:gd name="connsiteX1" fmla="*/ 282081 w 282081"/>
                  <a:gd name="connsiteY1" fmla="*/ 353670 h 353670"/>
                  <a:gd name="connsiteX2" fmla="*/ 141041 w 282081"/>
                  <a:gd name="connsiteY2" fmla="*/ 0 h 353670"/>
                  <a:gd name="connsiteX3" fmla="*/ 0 w 282081"/>
                  <a:gd name="connsiteY3" fmla="*/ 353670 h 35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081" h="353670">
                    <a:moveTo>
                      <a:pt x="0" y="353670"/>
                    </a:moveTo>
                    <a:lnTo>
                      <a:pt x="282081" y="353670"/>
                    </a:lnTo>
                    <a:lnTo>
                      <a:pt x="141041" y="0"/>
                    </a:lnTo>
                    <a:lnTo>
                      <a:pt x="0" y="353670"/>
                    </a:lnTo>
                    <a:close/>
                  </a:path>
                </a:pathLst>
              </a:custGeom>
              <a:solidFill>
                <a:schemeClr val="accent5"/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5B062FE-C095-010C-FE10-D8EE7BB13F63}"/>
                  </a:ext>
                </a:extLst>
              </p:cNvPr>
              <p:cNvSpPr/>
              <p:nvPr/>
            </p:nvSpPr>
            <p:spPr>
              <a:xfrm>
                <a:off x="5882301" y="1540438"/>
                <a:ext cx="2671224" cy="2457526"/>
              </a:xfrm>
              <a:custGeom>
                <a:avLst/>
                <a:gdLst>
                  <a:gd name="connsiteX0" fmla="*/ 2350678 w 2671224"/>
                  <a:gd name="connsiteY0" fmla="*/ 0 h 2457526"/>
                  <a:gd name="connsiteX1" fmla="*/ 320547 w 2671224"/>
                  <a:gd name="connsiteY1" fmla="*/ 0 h 2457526"/>
                  <a:gd name="connsiteX2" fmla="*/ 0 w 2671224"/>
                  <a:gd name="connsiteY2" fmla="*/ 320547 h 2457526"/>
                  <a:gd name="connsiteX3" fmla="*/ 106849 w 2671224"/>
                  <a:gd name="connsiteY3" fmla="*/ 320547 h 2457526"/>
                  <a:gd name="connsiteX4" fmla="*/ 641094 w 2671224"/>
                  <a:gd name="connsiteY4" fmla="*/ 854792 h 2457526"/>
                  <a:gd name="connsiteX5" fmla="*/ 641094 w 2671224"/>
                  <a:gd name="connsiteY5" fmla="*/ 2136980 h 2457526"/>
                  <a:gd name="connsiteX6" fmla="*/ 2136980 w 2671224"/>
                  <a:gd name="connsiteY6" fmla="*/ 2136980 h 2457526"/>
                  <a:gd name="connsiteX7" fmla="*/ 2671225 w 2671224"/>
                  <a:gd name="connsiteY7" fmla="*/ 2457527 h 2457526"/>
                  <a:gd name="connsiteX8" fmla="*/ 2671225 w 2671224"/>
                  <a:gd name="connsiteY8" fmla="*/ 320547 h 2457526"/>
                  <a:gd name="connsiteX9" fmla="*/ 2350678 w 2671224"/>
                  <a:gd name="connsiteY9" fmla="*/ 0 h 2457526"/>
                  <a:gd name="connsiteX10" fmla="*/ 1717063 w 2671224"/>
                  <a:gd name="connsiteY10" fmla="*/ 1642269 h 2457526"/>
                  <a:gd name="connsiteX11" fmla="*/ 1610214 w 2671224"/>
                  <a:gd name="connsiteY11" fmla="*/ 1389037 h 2457526"/>
                  <a:gd name="connsiteX12" fmla="*/ 1162517 w 2671224"/>
                  <a:gd name="connsiteY12" fmla="*/ 1389037 h 2457526"/>
                  <a:gd name="connsiteX13" fmla="*/ 1055668 w 2671224"/>
                  <a:gd name="connsiteY13" fmla="*/ 1642269 h 2457526"/>
                  <a:gd name="connsiteX14" fmla="*/ 916764 w 2671224"/>
                  <a:gd name="connsiteY14" fmla="*/ 1702104 h 2457526"/>
                  <a:gd name="connsiteX15" fmla="*/ 856929 w 2671224"/>
                  <a:gd name="connsiteY15" fmla="*/ 1563201 h 2457526"/>
                  <a:gd name="connsiteX16" fmla="*/ 1284325 w 2671224"/>
                  <a:gd name="connsiteY16" fmla="*/ 494711 h 2457526"/>
                  <a:gd name="connsiteX17" fmla="*/ 1422972 w 2671224"/>
                  <a:gd name="connsiteY17" fmla="*/ 434619 h 2457526"/>
                  <a:gd name="connsiteX18" fmla="*/ 1483064 w 2671224"/>
                  <a:gd name="connsiteY18" fmla="*/ 494711 h 2457526"/>
                  <a:gd name="connsiteX19" fmla="*/ 1910460 w 2671224"/>
                  <a:gd name="connsiteY19" fmla="*/ 1563201 h 2457526"/>
                  <a:gd name="connsiteX20" fmla="*/ 1824040 w 2671224"/>
                  <a:gd name="connsiteY20" fmla="*/ 1687156 h 2457526"/>
                  <a:gd name="connsiteX21" fmla="*/ 1717063 w 2671224"/>
                  <a:gd name="connsiteY21" fmla="*/ 1642269 h 2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224" h="2457526">
                    <a:moveTo>
                      <a:pt x="2350678" y="0"/>
                    </a:moveTo>
                    <a:lnTo>
                      <a:pt x="320547" y="0"/>
                    </a:lnTo>
                    <a:cubicBezTo>
                      <a:pt x="143509" y="0"/>
                      <a:pt x="0" y="143509"/>
                      <a:pt x="0" y="320547"/>
                    </a:cubicBezTo>
                    <a:lnTo>
                      <a:pt x="106849" y="320547"/>
                    </a:lnTo>
                    <a:cubicBezTo>
                      <a:pt x="401902" y="320547"/>
                      <a:pt x="641094" y="559739"/>
                      <a:pt x="641094" y="854792"/>
                    </a:cubicBezTo>
                    <a:lnTo>
                      <a:pt x="641094" y="2136980"/>
                    </a:lnTo>
                    <a:lnTo>
                      <a:pt x="2136980" y="2136980"/>
                    </a:lnTo>
                    <a:lnTo>
                      <a:pt x="2671225" y="2457527"/>
                    </a:lnTo>
                    <a:lnTo>
                      <a:pt x="2671225" y="320547"/>
                    </a:lnTo>
                    <a:cubicBezTo>
                      <a:pt x="2671225" y="143509"/>
                      <a:pt x="2527716" y="0"/>
                      <a:pt x="2350678" y="0"/>
                    </a:cubicBezTo>
                    <a:close/>
                    <a:moveTo>
                      <a:pt x="1717063" y="1642269"/>
                    </a:moveTo>
                    <a:lnTo>
                      <a:pt x="1610214" y="1389037"/>
                    </a:lnTo>
                    <a:lnTo>
                      <a:pt x="1162517" y="1389037"/>
                    </a:lnTo>
                    <a:lnTo>
                      <a:pt x="1055668" y="1642269"/>
                    </a:lnTo>
                    <a:cubicBezTo>
                      <a:pt x="1033839" y="1697147"/>
                      <a:pt x="971642" y="1723934"/>
                      <a:pt x="916764" y="1702104"/>
                    </a:cubicBezTo>
                    <a:cubicBezTo>
                      <a:pt x="861887" y="1680275"/>
                      <a:pt x="835100" y="1618078"/>
                      <a:pt x="856929" y="1563201"/>
                    </a:cubicBezTo>
                    <a:lnTo>
                      <a:pt x="1284325" y="494711"/>
                    </a:lnTo>
                    <a:cubicBezTo>
                      <a:pt x="1306015" y="439833"/>
                      <a:pt x="1368084" y="412929"/>
                      <a:pt x="1422972" y="434619"/>
                    </a:cubicBezTo>
                    <a:cubicBezTo>
                      <a:pt x="1450443" y="445475"/>
                      <a:pt x="1472208" y="467229"/>
                      <a:pt x="1483064" y="494711"/>
                    </a:cubicBezTo>
                    <a:lnTo>
                      <a:pt x="1910460" y="1563201"/>
                    </a:lnTo>
                    <a:cubicBezTo>
                      <a:pt x="1920824" y="1621294"/>
                      <a:pt x="1882134" y="1676792"/>
                      <a:pt x="1824040" y="1687156"/>
                    </a:cubicBezTo>
                    <a:cubicBezTo>
                      <a:pt x="1782658" y="1694539"/>
                      <a:pt x="1740784" y="1676973"/>
                      <a:pt x="1717063" y="1642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7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B364-2A94-C84B-B689-2CE5387D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2BD7806-C6C3-F3B7-F39D-0AF73CED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4" y="252281"/>
            <a:ext cx="8931451" cy="5355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New and improved Market Intelligence webcast series for 2026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6FC4D-63A0-7ABC-DAA2-F5B9578C8F67}"/>
              </a:ext>
            </a:extLst>
          </p:cNvPr>
          <p:cNvSpPr txBox="1"/>
          <p:nvPr/>
        </p:nvSpPr>
        <p:spPr>
          <a:xfrm>
            <a:off x="77638" y="4774966"/>
            <a:ext cx="906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CDEE0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CDEE0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DDFCE5-0160-860F-82BC-30DCF0B56519}"/>
              </a:ext>
            </a:extLst>
          </p:cNvPr>
          <p:cNvSpPr/>
          <p:nvPr/>
        </p:nvSpPr>
        <p:spPr>
          <a:xfrm>
            <a:off x="3318575" y="1667859"/>
            <a:ext cx="2564969" cy="306774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32F6D-65CD-08E7-62C0-010B07A9B932}"/>
              </a:ext>
            </a:extLst>
          </p:cNvPr>
          <p:cNvSpPr txBox="1"/>
          <p:nvPr/>
        </p:nvSpPr>
        <p:spPr>
          <a:xfrm>
            <a:off x="3318575" y="1182025"/>
            <a:ext cx="250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Regional Webcasts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DBF9D-5D12-FA3F-A3AE-A5BDC2F76DCD}"/>
              </a:ext>
            </a:extLst>
          </p:cNvPr>
          <p:cNvSpPr txBox="1"/>
          <p:nvPr/>
        </p:nvSpPr>
        <p:spPr>
          <a:xfrm>
            <a:off x="3318574" y="1637214"/>
            <a:ext cx="256496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(32)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 regions 4x/year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Carolinas, Deserts/Mountains, Florida, Midwest, Northeast/Mid-Atlantic, Southeast, Texas, West Coast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B0C3F-D84A-EAB2-2725-101C89BA7484}"/>
              </a:ext>
            </a:extLst>
          </p:cNvPr>
          <p:cNvSpPr txBox="1"/>
          <p:nvPr/>
        </p:nvSpPr>
        <p:spPr>
          <a:xfrm>
            <a:off x="3347633" y="2617436"/>
            <a:ext cx="25649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(36)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 regions 4x/year*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California, Florida, Midwest (East), Midwest (West), Northeast, Pacific &amp; Mountain West, South Atlantic, South Central, Southeast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AB7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*9 regions will be split into “major” markets and “minor” markets. Major markets will have ~40 minute shows while minor markets will have ~15 minute shows.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AB7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(Refer to next slide for map)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E8866-C193-8A59-47CB-43B04B193385}"/>
              </a:ext>
            </a:extLst>
          </p:cNvPr>
          <p:cNvSpPr txBox="1"/>
          <p:nvPr/>
        </p:nvSpPr>
        <p:spPr>
          <a:xfrm>
            <a:off x="441845" y="1177131"/>
            <a:ext cx="292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U.S. &amp; Macro Webcasts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9FBA03-C425-0C37-3D05-B9BF90C1D505}"/>
              </a:ext>
            </a:extLst>
          </p:cNvPr>
          <p:cNvSpPr/>
          <p:nvPr/>
        </p:nvSpPr>
        <p:spPr>
          <a:xfrm>
            <a:off x="649136" y="1667859"/>
            <a:ext cx="2564969" cy="306774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F788B-CB12-0417-032E-C755CC11AFD4}"/>
              </a:ext>
            </a:extLst>
          </p:cNvPr>
          <p:cNvSpPr txBox="1"/>
          <p:nvPr/>
        </p:nvSpPr>
        <p:spPr>
          <a:xfrm>
            <a:off x="610391" y="1669501"/>
            <a:ext cx="26269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(6)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4 U.S. updates/year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macroeconomic updates/year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21CD1-854C-ECDE-7A2E-C7F75AE587F3}"/>
              </a:ext>
            </a:extLst>
          </p:cNvPr>
          <p:cNvSpPr txBox="1"/>
          <p:nvPr/>
        </p:nvSpPr>
        <p:spPr>
          <a:xfrm>
            <a:off x="610391" y="2606710"/>
            <a:ext cx="26074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(7)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 U.S. updates/year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macroeconomic updates/year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F2CEBD-596D-4D80-7E36-B0349EDB73DD}"/>
              </a:ext>
            </a:extLst>
          </p:cNvPr>
          <p:cNvSpPr/>
          <p:nvPr/>
        </p:nvSpPr>
        <p:spPr>
          <a:xfrm>
            <a:off x="6003655" y="1667859"/>
            <a:ext cx="2564969" cy="306774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0056DC-4112-9973-3166-8B36F7F85BFF}"/>
              </a:ext>
            </a:extLst>
          </p:cNvPr>
          <p:cNvSpPr txBox="1"/>
          <p:nvPr/>
        </p:nvSpPr>
        <p:spPr>
          <a:xfrm>
            <a:off x="6003655" y="1182025"/>
            <a:ext cx="250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Specialty Webcasts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DB93D0-3FFE-99B1-F2FC-EEE008CB2937}"/>
              </a:ext>
            </a:extLst>
          </p:cNvPr>
          <p:cNvSpPr txBox="1"/>
          <p:nvPr/>
        </p:nvSpPr>
        <p:spPr>
          <a:xfrm>
            <a:off x="5968640" y="1628496"/>
            <a:ext cx="256496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(5)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research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 student housing updates/year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CA8C5C-D900-2867-2DCA-506DB72C7FD0}"/>
              </a:ext>
            </a:extLst>
          </p:cNvPr>
          <p:cNvSpPr txBox="1"/>
          <p:nvPr/>
        </p:nvSpPr>
        <p:spPr>
          <a:xfrm>
            <a:off x="6032714" y="2617436"/>
            <a:ext cx="25649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(11)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6 special research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 industry trend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(new webcast mini-series)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student housing updates/year</a:t>
            </a:r>
          </a:p>
        </p:txBody>
      </p:sp>
    </p:spTree>
    <p:extLst>
      <p:ext uri="{BB962C8B-B14F-4D97-AF65-F5344CB8AC3E}">
        <p14:creationId xmlns:p14="http://schemas.microsoft.com/office/powerpoint/2010/main" val="47528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F2CA4-7285-2473-41EB-33BA0733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18DDE5-D2C3-76C0-F5E2-12BD61DF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4" y="252281"/>
            <a:ext cx="8931451" cy="5355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New and improved Market Intelligence webcast series regions for 2026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D94EA-A6AC-4F6D-CE41-DA989486C288}"/>
              </a:ext>
            </a:extLst>
          </p:cNvPr>
          <p:cNvSpPr txBox="1"/>
          <p:nvPr/>
        </p:nvSpPr>
        <p:spPr>
          <a:xfrm>
            <a:off x="77638" y="4774966"/>
            <a:ext cx="906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CDEE0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CDEE0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AC85A4-A57F-EC41-A55E-ED8B766E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65" t="15317" r="11513" b="15932"/>
          <a:stretch>
            <a:fillRect/>
          </a:stretch>
        </p:blipFill>
        <p:spPr>
          <a:xfrm>
            <a:off x="1635144" y="1165827"/>
            <a:ext cx="5951349" cy="3725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E13A6-88A9-960F-5A54-B2B21E6ABE83}"/>
              </a:ext>
            </a:extLst>
          </p:cNvPr>
          <p:cNvSpPr txBox="1"/>
          <p:nvPr/>
        </p:nvSpPr>
        <p:spPr>
          <a:xfrm>
            <a:off x="-41380" y="1072327"/>
            <a:ext cx="207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6BCE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Pacific &amp; Mountain West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6BCE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AZ, CO, ID, MT, NM, NV, OR, UT, WA, WY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3BD39-F624-7569-C461-79A94042C0CD}"/>
              </a:ext>
            </a:extLst>
          </p:cNvPr>
          <p:cNvSpPr txBox="1"/>
          <p:nvPr/>
        </p:nvSpPr>
        <p:spPr>
          <a:xfrm>
            <a:off x="611745" y="2819351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F476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California 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EF476F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02876-7D86-8CE3-7F88-1846FD72E97E}"/>
              </a:ext>
            </a:extLst>
          </p:cNvPr>
          <p:cNvSpPr txBox="1"/>
          <p:nvPr/>
        </p:nvSpPr>
        <p:spPr>
          <a:xfrm>
            <a:off x="3804911" y="923541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3D483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Midwest (West)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3D483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IA, IL, KS, MN, MO, ND, NE, SD, WI 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83D483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C1C1D-73FE-C260-13C5-70B73326FA92}"/>
              </a:ext>
            </a:extLst>
          </p:cNvPr>
          <p:cNvSpPr txBox="1"/>
          <p:nvPr/>
        </p:nvSpPr>
        <p:spPr>
          <a:xfrm>
            <a:off x="5666543" y="1479837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73B4C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Midwest (East)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73B4C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KY, IN, MI, OH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073B4C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03455-20E3-EF89-CC19-26FAD30C4EEF}"/>
              </a:ext>
            </a:extLst>
          </p:cNvPr>
          <p:cNvSpPr txBox="1"/>
          <p:nvPr/>
        </p:nvSpPr>
        <p:spPr>
          <a:xfrm>
            <a:off x="7183025" y="923541"/>
            <a:ext cx="174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6D6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Northeast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6D6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CT, MA, ME, NH, NJ, NY, PA, RI, VT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403AB-3446-0912-9DDD-EC540A6E9E5C}"/>
              </a:ext>
            </a:extLst>
          </p:cNvPr>
          <p:cNvSpPr txBox="1"/>
          <p:nvPr/>
        </p:nvSpPr>
        <p:spPr>
          <a:xfrm>
            <a:off x="7188654" y="2923647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987DB7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 Atlantic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87DB7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D.C., DE, MD, NC, VA, WV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42B49-6E4A-6EE3-5B67-359BA27551E2}"/>
              </a:ext>
            </a:extLst>
          </p:cNvPr>
          <p:cNvSpPr txBox="1"/>
          <p:nvPr/>
        </p:nvSpPr>
        <p:spPr>
          <a:xfrm>
            <a:off x="5386928" y="4384304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78C6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78C6B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936F96-6E0D-1EE1-408A-BFFA5EEB4CE9}"/>
              </a:ext>
            </a:extLst>
          </p:cNvPr>
          <p:cNvSpPr txBox="1"/>
          <p:nvPr/>
        </p:nvSpPr>
        <p:spPr>
          <a:xfrm>
            <a:off x="6694989" y="3577563"/>
            <a:ext cx="103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637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637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AL, GA, MS, SC, TN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B876B-C301-6B23-B42F-14C3BBF87C5E}"/>
              </a:ext>
            </a:extLst>
          </p:cNvPr>
          <p:cNvSpPr txBox="1"/>
          <p:nvPr/>
        </p:nvSpPr>
        <p:spPr>
          <a:xfrm>
            <a:off x="2692034" y="4402205"/>
            <a:ext cx="116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4B869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 Central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4B869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AR, LA, OK, TX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E58DFB-57EC-4E46-6545-506A45226E8E}"/>
              </a:ext>
            </a:extLst>
          </p:cNvPr>
          <p:cNvGrpSpPr/>
          <p:nvPr/>
        </p:nvGrpSpPr>
        <p:grpSpPr>
          <a:xfrm>
            <a:off x="1508144" y="2861505"/>
            <a:ext cx="570398" cy="189398"/>
            <a:chOff x="1508144" y="2861505"/>
            <a:chExt cx="570398" cy="18939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A7BCAE5-FBEA-C081-541D-38C9F517382A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EF476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69797-C587-403E-D8D7-3A9EC5D4A6BB}"/>
                </a:ext>
              </a:extLst>
            </p:cNvPr>
            <p:cNvCxnSpPr>
              <a:stCxn id="7" idx="3"/>
              <a:endCxn id="31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B0B68F-85B3-EDBC-6DB7-6A07BDBCB0CD}"/>
              </a:ext>
            </a:extLst>
          </p:cNvPr>
          <p:cNvGrpSpPr/>
          <p:nvPr/>
        </p:nvGrpSpPr>
        <p:grpSpPr>
          <a:xfrm rot="3474281">
            <a:off x="1645206" y="1636615"/>
            <a:ext cx="570398" cy="189398"/>
            <a:chOff x="1508144" y="2861505"/>
            <a:chExt cx="570398" cy="18939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F89BEC-CF66-9077-DFB6-A38448F40270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56BC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7F81B7-D4FC-C934-C266-FF8D86AFD0DA}"/>
                </a:ext>
              </a:extLst>
            </p:cNvPr>
            <p:cNvCxnSpPr>
              <a:endCxn id="36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77F51D-6B2C-AE85-B153-8459D3470F80}"/>
              </a:ext>
            </a:extLst>
          </p:cNvPr>
          <p:cNvGrpSpPr/>
          <p:nvPr/>
        </p:nvGrpSpPr>
        <p:grpSpPr>
          <a:xfrm rot="5400000">
            <a:off x="4404002" y="1504156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29B527C-0D9C-F253-A6EF-5BF459A859ED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34CDF4-C351-167A-87E4-3E5018B240BD}"/>
                </a:ext>
              </a:extLst>
            </p:cNvPr>
            <p:cNvCxnSpPr>
              <a:endCxn id="39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8BD3A9-6764-B5A2-F0D0-0EA43FDDB00D}"/>
              </a:ext>
            </a:extLst>
          </p:cNvPr>
          <p:cNvGrpSpPr/>
          <p:nvPr/>
        </p:nvGrpSpPr>
        <p:grpSpPr>
          <a:xfrm rot="6750014">
            <a:off x="5703365" y="2109964"/>
            <a:ext cx="570398" cy="189398"/>
            <a:chOff x="1508144" y="2861505"/>
            <a:chExt cx="570398" cy="189398"/>
          </a:xfrm>
          <a:solidFill>
            <a:srgbClr val="073B4C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9BF84E3-FD45-8FFB-8767-DBB5E3454AE7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88D83DA-4B30-5B94-AEB0-56BA40233C21}"/>
                </a:ext>
              </a:extLst>
            </p:cNvPr>
            <p:cNvCxnSpPr>
              <a:endCxn id="42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BD719A-E59D-FE30-7F4B-CF6BFA881F84}"/>
              </a:ext>
            </a:extLst>
          </p:cNvPr>
          <p:cNvGrpSpPr/>
          <p:nvPr/>
        </p:nvGrpSpPr>
        <p:grpSpPr>
          <a:xfrm rot="7540086">
            <a:off x="7131726" y="1543449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18901D-833E-A37B-A30C-B598A07432FC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06D6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F126489-46E2-A416-EB71-8A93778DD9AB}"/>
                </a:ext>
              </a:extLst>
            </p:cNvPr>
            <p:cNvCxnSpPr>
              <a:endCxn id="45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7A3607-3A58-C3B0-2AF3-7CD3FCBC5B6E}"/>
              </a:ext>
            </a:extLst>
          </p:cNvPr>
          <p:cNvGrpSpPr/>
          <p:nvPr/>
        </p:nvGrpSpPr>
        <p:grpSpPr>
          <a:xfrm rot="10800000">
            <a:off x="6600290" y="3056117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F813CE7-BB4C-3596-F6D8-A16F59F2A279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987D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737938B-F8E2-0C00-245E-1579BE5FFEE9}"/>
                </a:ext>
              </a:extLst>
            </p:cNvPr>
            <p:cNvCxnSpPr>
              <a:endCxn id="48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DF1112-9C88-5DA6-A584-2D57D10AFBD4}"/>
              </a:ext>
            </a:extLst>
          </p:cNvPr>
          <p:cNvGrpSpPr/>
          <p:nvPr/>
        </p:nvGrpSpPr>
        <p:grpSpPr>
          <a:xfrm rot="10800000">
            <a:off x="6131154" y="3677664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6D2837-2AB9-B61F-16F5-149CFBE439C6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0C63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F1939B-0716-3C12-6098-77518486AC09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BB79CD-1ECB-90DF-A0C1-8AD93B7EAE2D}"/>
              </a:ext>
            </a:extLst>
          </p:cNvPr>
          <p:cNvGrpSpPr/>
          <p:nvPr/>
        </p:nvGrpSpPr>
        <p:grpSpPr>
          <a:xfrm>
            <a:off x="6039393" y="4428105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7333E3-C294-D493-CA3F-17DCE551DA7B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F78C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0B9402-A769-A4B4-50C3-1A21DFEA5BCB}"/>
                </a:ext>
              </a:extLst>
            </p:cNvPr>
            <p:cNvCxnSpPr>
              <a:endCxn id="55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23BFAA-3E78-16F8-6CC6-48735E1E7133}"/>
              </a:ext>
            </a:extLst>
          </p:cNvPr>
          <p:cNvGrpSpPr/>
          <p:nvPr/>
        </p:nvGrpSpPr>
        <p:grpSpPr>
          <a:xfrm rot="19043029">
            <a:off x="3731201" y="4228469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25664AF-1447-15D9-752B-0C6318D0237D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FFD1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19D5927-5564-A767-4CCC-D3868BB93FD4}"/>
                </a:ext>
              </a:extLst>
            </p:cNvPr>
            <p:cNvCxnSpPr>
              <a:endCxn id="59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267A6C-3ED6-B492-705E-3AC9E3409B23}"/>
              </a:ext>
            </a:extLst>
          </p:cNvPr>
          <p:cNvSpPr txBox="1"/>
          <p:nvPr/>
        </p:nvSpPr>
        <p:spPr>
          <a:xfrm>
            <a:off x="76609" y="3874645"/>
            <a:ext cx="262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252125"/>
                </a:solidFill>
                <a:effectLst/>
                <a:highlight>
                  <a:srgbClr val="FFD166"/>
                </a:highlight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Note: Regions are RealPage-defined and may not overlap with other regional definitions from Census, BLS, etc.</a:t>
            </a:r>
          </a:p>
        </p:txBody>
      </p:sp>
    </p:spTree>
    <p:extLst>
      <p:ext uri="{BB962C8B-B14F-4D97-AF65-F5344CB8AC3E}">
        <p14:creationId xmlns:p14="http://schemas.microsoft.com/office/powerpoint/2010/main" val="22542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7E326-C9CD-446C-BE73-B63F25DD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4ACE09-F178-6344-C349-0EA6C6E549A7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4BB563-BE8A-6937-692F-409F78F148E4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South Central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Data as of 4Q25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957313E-0100-6FEB-CF1A-83E3ED1F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56" t="52353" r="37518" b="15171"/>
          <a:stretch>
            <a:fillRect/>
          </a:stretch>
        </p:blipFill>
        <p:spPr>
          <a:xfrm>
            <a:off x="183600" y="1110356"/>
            <a:ext cx="4420507" cy="351218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AFBEAAA-DBCF-CA2B-430F-B2D4783729A8}"/>
              </a:ext>
            </a:extLst>
          </p:cNvPr>
          <p:cNvSpPr/>
          <p:nvPr/>
        </p:nvSpPr>
        <p:spPr>
          <a:xfrm>
            <a:off x="312859" y="2627303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54AFD0-EF56-34F0-5824-25B5F673F08E}"/>
              </a:ext>
            </a:extLst>
          </p:cNvPr>
          <p:cNvSpPr/>
          <p:nvPr/>
        </p:nvSpPr>
        <p:spPr>
          <a:xfrm>
            <a:off x="1307659" y="2627303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FF1C550-7FA3-3633-AAAD-FDD994AF486F}"/>
              </a:ext>
            </a:extLst>
          </p:cNvPr>
          <p:cNvSpPr/>
          <p:nvPr/>
        </p:nvSpPr>
        <p:spPr>
          <a:xfrm>
            <a:off x="1206859" y="2669157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3D581C-5469-0912-F4C0-3E8E98199505}"/>
              </a:ext>
            </a:extLst>
          </p:cNvPr>
          <p:cNvSpPr/>
          <p:nvPr/>
        </p:nvSpPr>
        <p:spPr>
          <a:xfrm>
            <a:off x="1422859" y="1603794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256D21-DB7F-7096-04EE-1326F7C6D438}"/>
              </a:ext>
            </a:extLst>
          </p:cNvPr>
          <p:cNvSpPr/>
          <p:nvPr/>
        </p:nvSpPr>
        <p:spPr>
          <a:xfrm>
            <a:off x="1422859" y="2065148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C7598F-68F0-C704-6D3F-0BE73BFA8B14}"/>
              </a:ext>
            </a:extLst>
          </p:cNvPr>
          <p:cNvSpPr/>
          <p:nvPr/>
        </p:nvSpPr>
        <p:spPr>
          <a:xfrm>
            <a:off x="1885141" y="2553957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6A6E95-2D03-5F17-E905-AA26A2BCB45D}"/>
              </a:ext>
            </a:extLst>
          </p:cNvPr>
          <p:cNvSpPr/>
          <p:nvPr/>
        </p:nvSpPr>
        <p:spPr>
          <a:xfrm>
            <a:off x="1687097" y="2882186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249F32B-508E-86A5-898C-7EDB667CB5BB}"/>
              </a:ext>
            </a:extLst>
          </p:cNvPr>
          <p:cNvSpPr/>
          <p:nvPr/>
        </p:nvSpPr>
        <p:spPr>
          <a:xfrm>
            <a:off x="2377482" y="2939786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0BBA1A1-E4F0-40C7-AF14-A88B140DA4B6}"/>
              </a:ext>
            </a:extLst>
          </p:cNvPr>
          <p:cNvSpPr/>
          <p:nvPr/>
        </p:nvSpPr>
        <p:spPr>
          <a:xfrm>
            <a:off x="2492682" y="2755277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6D659B-F972-72EE-5CB4-0D96C403E8E5}"/>
              </a:ext>
            </a:extLst>
          </p:cNvPr>
          <p:cNvSpPr/>
          <p:nvPr/>
        </p:nvSpPr>
        <p:spPr>
          <a:xfrm>
            <a:off x="3356623" y="2569703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FD60CFF-9975-D1BF-6EA3-DFE6A290EBFE}"/>
              </a:ext>
            </a:extLst>
          </p:cNvPr>
          <p:cNvSpPr/>
          <p:nvPr/>
        </p:nvSpPr>
        <p:spPr>
          <a:xfrm>
            <a:off x="2951511" y="2625260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C81DAC8-25C9-90D4-1A30-C53CCA1209FF}"/>
              </a:ext>
            </a:extLst>
          </p:cNvPr>
          <p:cNvSpPr/>
          <p:nvPr/>
        </p:nvSpPr>
        <p:spPr>
          <a:xfrm>
            <a:off x="4066183" y="3173457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87FE88A-BAED-1BE6-041E-B51B3C05E272}"/>
              </a:ext>
            </a:extLst>
          </p:cNvPr>
          <p:cNvSpPr/>
          <p:nvPr/>
        </p:nvSpPr>
        <p:spPr>
          <a:xfrm>
            <a:off x="4291945" y="3281457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A4E1FA2-F612-A335-7D85-FCEA5B05A4A8}"/>
              </a:ext>
            </a:extLst>
          </p:cNvPr>
          <p:cNvSpPr/>
          <p:nvPr/>
        </p:nvSpPr>
        <p:spPr>
          <a:xfrm>
            <a:off x="3864583" y="3258114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608D796-F4E8-647D-C66C-503D8A49E782}"/>
              </a:ext>
            </a:extLst>
          </p:cNvPr>
          <p:cNvSpPr/>
          <p:nvPr/>
        </p:nvSpPr>
        <p:spPr>
          <a:xfrm>
            <a:off x="3150613" y="3247055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F719A5-6F7B-AFF1-4C31-8D17605C17C7}"/>
              </a:ext>
            </a:extLst>
          </p:cNvPr>
          <p:cNvSpPr/>
          <p:nvPr/>
        </p:nvSpPr>
        <p:spPr>
          <a:xfrm>
            <a:off x="2377482" y="3885268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6CD85D4-086F-C03A-DD31-81DF8AC6D58D}"/>
              </a:ext>
            </a:extLst>
          </p:cNvPr>
          <p:cNvSpPr/>
          <p:nvPr/>
        </p:nvSpPr>
        <p:spPr>
          <a:xfrm>
            <a:off x="2249364" y="4278121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ACE4D7A-9803-6403-FA85-312DB3C6AA9C}"/>
              </a:ext>
            </a:extLst>
          </p:cNvPr>
          <p:cNvSpPr/>
          <p:nvPr/>
        </p:nvSpPr>
        <p:spPr>
          <a:xfrm>
            <a:off x="2380446" y="4335721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193DD9F-2EEE-8F80-7F3B-747CCB74514A}"/>
              </a:ext>
            </a:extLst>
          </p:cNvPr>
          <p:cNvSpPr txBox="1">
            <a:spLocks/>
          </p:cNvSpPr>
          <p:nvPr/>
        </p:nvSpPr>
        <p:spPr>
          <a:xfrm>
            <a:off x="4510942" y="977669"/>
            <a:ext cx="4050356" cy="1466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South Central Region: </a:t>
            </a:r>
          </a:p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Secondary/Tertiary (Minor) Metro Areas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D5BBD5-43D2-C8CA-4E8F-BF684B05824F}"/>
              </a:ext>
            </a:extLst>
          </p:cNvPr>
          <p:cNvSpPr txBox="1"/>
          <p:nvPr/>
        </p:nvSpPr>
        <p:spPr>
          <a:xfrm>
            <a:off x="4604107" y="3579860"/>
            <a:ext cx="44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West Texas</a:t>
            </a:r>
          </a:p>
          <a:p>
            <a:pPr defTabSz="685800"/>
            <a:r>
              <a:rPr lang="en-US" sz="1000" dirty="0">
                <a:solidFill>
                  <a:schemeClr val="accent1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Abilene, Amarillo, El Paso, Lubbock, Midland/Odessa, San Angelo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EC9990-E008-4FFC-E6A7-C27EC7947547}"/>
              </a:ext>
            </a:extLst>
          </p:cNvPr>
          <p:cNvSpPr txBox="1"/>
          <p:nvPr/>
        </p:nvSpPr>
        <p:spPr>
          <a:xfrm>
            <a:off x="4604107" y="2925555"/>
            <a:ext cx="442050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 err="1">
                <a:solidFill>
                  <a:srgbClr val="6AB7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Pineywoods</a:t>
            </a:r>
            <a:r>
              <a:rPr lang="en-US" sz="1400" b="1" dirty="0">
                <a:solidFill>
                  <a:srgbClr val="6AB7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&amp; Prairies</a:t>
            </a:r>
          </a:p>
          <a:p>
            <a:pPr defTabSz="685800"/>
            <a:r>
              <a:rPr lang="en-US" sz="1000" dirty="0">
                <a:solidFill>
                  <a:srgbClr val="6AB7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Killeen, Shreveport, Tyler, Waco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6ECECB-0F65-F609-1B79-3F08C9D6023C}"/>
              </a:ext>
            </a:extLst>
          </p:cNvPr>
          <p:cNvSpPr txBox="1"/>
          <p:nvPr/>
        </p:nvSpPr>
        <p:spPr>
          <a:xfrm>
            <a:off x="4604107" y="2168804"/>
            <a:ext cx="44205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Gulf Coast Corridor</a:t>
            </a:r>
          </a:p>
          <a:p>
            <a:pPr defTabSz="685800"/>
            <a:r>
              <a:rPr lang="en-US" sz="1000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Baton Rouge, Beaumont, Corpus Christi, Lafayette, McAllen/Brownsville, New Orleans</a:t>
            </a:r>
          </a:p>
        </p:txBody>
      </p:sp>
    </p:spTree>
    <p:extLst>
      <p:ext uri="{BB962C8B-B14F-4D97-AF65-F5344CB8AC3E}">
        <p14:creationId xmlns:p14="http://schemas.microsoft.com/office/powerpoint/2010/main" val="62439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4E25-6D08-193E-DEEC-BD9268226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DB31A8-8809-8E8C-9AEB-CFE7852A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07895"/>
              </p:ext>
            </p:extLst>
          </p:nvPr>
        </p:nvGraphicFramePr>
        <p:xfrm>
          <a:off x="3166170" y="1733561"/>
          <a:ext cx="2464229" cy="2278182"/>
        </p:xfrm>
        <a:graphic>
          <a:graphicData uri="http://schemas.openxmlformats.org/drawingml/2006/table">
            <a:tbl>
              <a:tblPr/>
              <a:tblGrid>
                <a:gridCol w="717104">
                  <a:extLst>
                    <a:ext uri="{9D8B030D-6E8A-4147-A177-3AD203B41FA5}">
                      <a16:colId xmlns:a16="http://schemas.microsoft.com/office/drawing/2014/main" val="1386137084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1501635006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2868567783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64388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02560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166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381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9373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827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1203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588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903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30765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205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0062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110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289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43400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290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-176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13112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1,359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0.5%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2,286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49250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409k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366k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1469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6471E7-5077-8C66-ABD7-E526EF12E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80527"/>
              </p:ext>
            </p:extLst>
          </p:nvPr>
        </p:nvGraphicFramePr>
        <p:xfrm>
          <a:off x="237599" y="1735857"/>
          <a:ext cx="2928571" cy="2278182"/>
        </p:xfrm>
        <a:graphic>
          <a:graphicData uri="http://schemas.openxmlformats.org/drawingml/2006/table">
            <a:tbl>
              <a:tblPr/>
              <a:tblGrid>
                <a:gridCol w="2130305">
                  <a:extLst>
                    <a:ext uri="{9D8B030D-6E8A-4147-A177-3AD203B41FA5}">
                      <a16:colId xmlns:a16="http://schemas.microsoft.com/office/drawing/2014/main" val="3037831472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4223976928"/>
                    </a:ext>
                  </a:extLst>
                </a:gridCol>
              </a:tblGrid>
              <a:tr h="6364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7682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Baton Rouge, LA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52,325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62388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Beaumont-Port Arthur, TX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21,632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9779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Corpus Christi, TX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37,941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0892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Lafayette/New Iberia, LA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22,121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6745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McAllen/Brownsville, TX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38,996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9116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New Orleans-Metairie/Slidell, LA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83,568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71376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Gulf Coast Corridor Avg.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256,583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5378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449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6AACE1-9ACB-3E7D-90F8-5A2928E92BA1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7E1B76-BC05-0491-B8AA-D75645CEC60D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South Central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Data as of 4Q25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23D56-2E58-2F85-EDD7-BBEB2CB9EA56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Gulf Coast Corridor Metros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72329F-A840-4F42-31D2-95FEB7D67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82262"/>
              </p:ext>
            </p:extLst>
          </p:nvPr>
        </p:nvGraphicFramePr>
        <p:xfrm>
          <a:off x="5630399" y="1731265"/>
          <a:ext cx="3120075" cy="2278182"/>
        </p:xfrm>
        <a:graphic>
          <a:graphicData uri="http://schemas.openxmlformats.org/drawingml/2006/table">
            <a:tbl>
              <a:tblPr/>
              <a:tblGrid>
                <a:gridCol w="1161675">
                  <a:extLst>
                    <a:ext uri="{9D8B030D-6E8A-4147-A177-3AD203B41FA5}">
                      <a16:colId xmlns:a16="http://schemas.microsoft.com/office/drawing/2014/main" val="2383266019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1868526454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3971531004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58436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9207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-1.6%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765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4.7%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95.5%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54671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-2.5%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93.4%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4177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0.5%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56280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1.6%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93.1%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9798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-1.6%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4664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-0.5%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93.8%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0.3%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7164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-0.6%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94.8%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95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2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21327-1FA6-3EBF-26ED-BA5006BB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9D652-6F87-067F-6083-BD5DA72E4727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98E7DC-3F6F-18EA-55DF-BE105D8F3F5D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South Central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Forecast as of January 2026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84835-BD09-9E2A-4B0C-092E6D8E85FF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Gulf Coast Corridor Metros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F1FC4-D16C-8988-7FE2-7CE864959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82905"/>
              </p:ext>
            </p:extLst>
          </p:nvPr>
        </p:nvGraphicFramePr>
        <p:xfrm>
          <a:off x="1369236" y="1705268"/>
          <a:ext cx="6249599" cy="2279218"/>
        </p:xfrm>
        <a:graphic>
          <a:graphicData uri="http://schemas.openxmlformats.org/drawingml/2006/table">
            <a:tbl>
              <a:tblPr/>
              <a:tblGrid>
                <a:gridCol w="2086749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Jan. 2026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Baton Rouge, LA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Beaumont-Port Arthur,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Corpus Christi,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58662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Lafayette/New Iberia, LA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708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McAllen/Brownsville,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069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New Orleans-Metairie/Slidell, LA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3131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Gulf Coast Corridor Avg.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437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317k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64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C9DDC-5FFE-5133-8C8C-339252F66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F20457-98BE-B325-7B69-B2A092A7B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97525"/>
              </p:ext>
            </p:extLst>
          </p:nvPr>
        </p:nvGraphicFramePr>
        <p:xfrm>
          <a:off x="5630399" y="1725810"/>
          <a:ext cx="3120075" cy="2082987"/>
        </p:xfrm>
        <a:graphic>
          <a:graphicData uri="http://schemas.openxmlformats.org/drawingml/2006/table">
            <a:tbl>
              <a:tblPr/>
              <a:tblGrid>
                <a:gridCol w="1161675">
                  <a:extLst>
                    <a:ext uri="{9D8B030D-6E8A-4147-A177-3AD203B41FA5}">
                      <a16:colId xmlns:a16="http://schemas.microsoft.com/office/drawing/2014/main" val="2543739947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2024029756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1549803143"/>
                    </a:ext>
                  </a:extLst>
                </a:gridCol>
              </a:tblGrid>
              <a:tr h="290680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03359"/>
                  </a:ext>
                </a:extLst>
              </a:tr>
              <a:tr h="41906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00821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91.7%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81917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95.7%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45925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95.5%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70854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-3.0%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-1.3%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65631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92.2%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-1.3%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515242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-0.6%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94.8%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3541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C8C594-7741-142B-E96C-7353ADF19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81903"/>
              </p:ext>
            </p:extLst>
          </p:nvPr>
        </p:nvGraphicFramePr>
        <p:xfrm>
          <a:off x="3166170" y="1725811"/>
          <a:ext cx="2464229" cy="2082987"/>
        </p:xfrm>
        <a:graphic>
          <a:graphicData uri="http://schemas.openxmlformats.org/drawingml/2006/table">
            <a:tbl>
              <a:tblPr/>
              <a:tblGrid>
                <a:gridCol w="717104">
                  <a:extLst>
                    <a:ext uri="{9D8B030D-6E8A-4147-A177-3AD203B41FA5}">
                      <a16:colId xmlns:a16="http://schemas.microsoft.com/office/drawing/2014/main" val="3970407018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779916892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1220247735"/>
                    </a:ext>
                  </a:extLst>
                </a:gridCol>
              </a:tblGrid>
              <a:tr h="290680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13840"/>
                  </a:ext>
                </a:extLst>
              </a:tr>
              <a:tr h="41906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479872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-315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75681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06029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3650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77659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1608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409k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366k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4806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EEA0FE-D91F-B72F-F9D8-E62CCB3E1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80069"/>
              </p:ext>
            </p:extLst>
          </p:nvPr>
        </p:nvGraphicFramePr>
        <p:xfrm>
          <a:off x="237599" y="1725812"/>
          <a:ext cx="2928571" cy="2082987"/>
        </p:xfrm>
        <a:graphic>
          <a:graphicData uri="http://schemas.openxmlformats.org/drawingml/2006/table">
            <a:tbl>
              <a:tblPr/>
              <a:tblGrid>
                <a:gridCol w="2130305">
                  <a:extLst>
                    <a:ext uri="{9D8B030D-6E8A-4147-A177-3AD203B41FA5}">
                      <a16:colId xmlns:a16="http://schemas.microsoft.com/office/drawing/2014/main" val="3437270375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3007923874"/>
                    </a:ext>
                  </a:extLst>
                </a:gridCol>
              </a:tblGrid>
              <a:tr h="7097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35594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Killeen-Temple, TX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22,561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74657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Shreveport-Bossier City/Minden, 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26,218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98232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Tyler, TX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11,005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91864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Waco, TX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18,997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90089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Pineywoods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&amp; Prairies Avg.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78,781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59569"/>
                  </a:ext>
                </a:extLst>
              </a:tr>
              <a:tr h="2288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516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BD89B2-05B0-63F5-763D-59956771B986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109307-5D74-5980-FC4A-6A649823073B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South Central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Data as of 4Q25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D6B11-6A79-812C-85AD-AD37D042C4BE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 err="1">
                <a:solidFill>
                  <a:srgbClr val="47927C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Pineywoods</a:t>
            </a:r>
            <a:r>
              <a:rPr lang="en-US" sz="1600" b="1" dirty="0">
                <a:solidFill>
                  <a:srgbClr val="47927C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&amp; Prairies Metros</a:t>
            </a:r>
          </a:p>
        </p:txBody>
      </p:sp>
    </p:spTree>
    <p:extLst>
      <p:ext uri="{BB962C8B-B14F-4D97-AF65-F5344CB8AC3E}">
        <p14:creationId xmlns:p14="http://schemas.microsoft.com/office/powerpoint/2010/main" val="25554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604D9-B733-958A-CF70-66C066C5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6F15A2-E94C-A5BD-06D2-3F485B27AB65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9C816-9138-77A6-8BE8-0D2D1AB3B530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South Central Region: Secondary/Tertiary (Minor) Metro Areas</a:t>
            </a:r>
          </a:p>
          <a:p>
            <a:pPr lvl="0">
              <a:defRPr/>
            </a:pPr>
            <a:r>
              <a:rPr lang="en-US" sz="1100" dirty="0">
                <a:solidFill>
                  <a:srgbClr val="1B314C"/>
                </a:solidFill>
              </a:rPr>
              <a:t>Forecast as of January 2026</a:t>
            </a:r>
            <a:endParaRPr lang="en-US" sz="1600" dirty="0">
              <a:solidFill>
                <a:srgbClr val="1B31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7FC7E-1741-17C4-B7F2-734B0079A4A6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 err="1">
                <a:solidFill>
                  <a:srgbClr val="47927C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Pineywoods</a:t>
            </a:r>
            <a:r>
              <a:rPr lang="en-US" sz="1600" b="1" dirty="0">
                <a:solidFill>
                  <a:srgbClr val="47927C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&amp; Prairies Metros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2F7A6A-ADE1-C414-8A3A-83F13B307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71479"/>
              </p:ext>
            </p:extLst>
          </p:nvPr>
        </p:nvGraphicFramePr>
        <p:xfrm>
          <a:off x="1369236" y="1698068"/>
          <a:ext cx="6249599" cy="1868774"/>
        </p:xfrm>
        <a:graphic>
          <a:graphicData uri="http://schemas.openxmlformats.org/drawingml/2006/table">
            <a:tbl>
              <a:tblPr/>
              <a:tblGrid>
                <a:gridCol w="2086749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Jan. 2026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Killeen-Temple,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Shreveport-Bossier City/Minden, LA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Tyler,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7818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Waco, TX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7624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Pineywoods</a:t>
                      </a: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&amp; Prairies Avg.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317k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36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94637-4A3F-02A2-189A-D643AE5A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1C831A-DA29-7366-BD96-260C53881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61953"/>
              </p:ext>
            </p:extLst>
          </p:nvPr>
        </p:nvGraphicFramePr>
        <p:xfrm>
          <a:off x="5630399" y="1725812"/>
          <a:ext cx="3120075" cy="2278182"/>
        </p:xfrm>
        <a:graphic>
          <a:graphicData uri="http://schemas.openxmlformats.org/drawingml/2006/table">
            <a:tbl>
              <a:tblPr/>
              <a:tblGrid>
                <a:gridCol w="1161675">
                  <a:extLst>
                    <a:ext uri="{9D8B030D-6E8A-4147-A177-3AD203B41FA5}">
                      <a16:colId xmlns:a16="http://schemas.microsoft.com/office/drawing/2014/main" val="1534807210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3410036487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4081454023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769147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7041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99.0%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4947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97.2%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4295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95.9%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93253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0745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93.2%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580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96.2%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639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95.4%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2058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-0.6%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94.8%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7079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7D882B-DCD7-07C2-8DAB-25AE0B68A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50018"/>
              </p:ext>
            </p:extLst>
          </p:nvPr>
        </p:nvGraphicFramePr>
        <p:xfrm>
          <a:off x="3166170" y="1725812"/>
          <a:ext cx="2464229" cy="2278182"/>
        </p:xfrm>
        <a:graphic>
          <a:graphicData uri="http://schemas.openxmlformats.org/drawingml/2006/table">
            <a:tbl>
              <a:tblPr/>
              <a:tblGrid>
                <a:gridCol w="717104">
                  <a:extLst>
                    <a:ext uri="{9D8B030D-6E8A-4147-A177-3AD203B41FA5}">
                      <a16:colId xmlns:a16="http://schemas.microsoft.com/office/drawing/2014/main" val="2957520106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2597504764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569662668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28218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5622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11470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3566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3979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7118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4802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46954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3974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409k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366k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71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95D992-1267-BEAB-3D64-E18328DE2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4389"/>
              </p:ext>
            </p:extLst>
          </p:nvPr>
        </p:nvGraphicFramePr>
        <p:xfrm>
          <a:off x="237599" y="1728108"/>
          <a:ext cx="2928571" cy="2278182"/>
        </p:xfrm>
        <a:graphic>
          <a:graphicData uri="http://schemas.openxmlformats.org/drawingml/2006/table">
            <a:tbl>
              <a:tblPr/>
              <a:tblGrid>
                <a:gridCol w="2130305">
                  <a:extLst>
                    <a:ext uri="{9D8B030D-6E8A-4147-A177-3AD203B41FA5}">
                      <a16:colId xmlns:a16="http://schemas.microsoft.com/office/drawing/2014/main" val="2641656284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3215355775"/>
                    </a:ext>
                  </a:extLst>
                </a:gridCol>
              </a:tblGrid>
              <a:tr h="6364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96570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Abilene, TX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9,017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0337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Amarillo, TX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16,405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996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El Paso, TX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55,989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8793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Lubbock, TX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26,769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19230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Midland/Odessa, TX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27,290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6750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San Angelo, TX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8,560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9270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West Texas Avg.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144,030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8876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019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F93EDB5-CA42-3EDC-4C35-47D8D7A80DC6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6E1034-EDF2-ECA2-1129-3E3F686FCAC1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South Central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Data as of 4Q25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B9A66-4FA9-8A29-190F-E368A5BB7B77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EE7755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West Texas Metros</a:t>
            </a:r>
          </a:p>
        </p:txBody>
      </p:sp>
    </p:spTree>
    <p:extLst>
      <p:ext uri="{BB962C8B-B14F-4D97-AF65-F5344CB8AC3E}">
        <p14:creationId xmlns:p14="http://schemas.microsoft.com/office/powerpoint/2010/main" val="8805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ppt/theme/theme5.xml><?xml version="1.0" encoding="utf-8"?>
<a:theme xmlns:a="http://schemas.openxmlformats.org/drawingml/2006/main" name="7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ppt/theme/theme8.xml><?xml version="1.0" encoding="utf-8"?>
<a:theme xmlns:a="http://schemas.openxmlformats.org/drawingml/2006/main" name="9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2AF9FD15FAE4D973D59C091F7EA03" ma:contentTypeVersion="13" ma:contentTypeDescription="Create a new document." ma:contentTypeScope="" ma:versionID="73eb8d26ea4066f3ed8fa13c18ecbe8c">
  <xsd:schema xmlns:xsd="http://www.w3.org/2001/XMLSchema" xmlns:xs="http://www.w3.org/2001/XMLSchema" xmlns:p="http://schemas.microsoft.com/office/2006/metadata/properties" xmlns:ns2="613f4e60-4b2a-4e69-a32d-995a12ca3abe" xmlns:ns3="768a98c9-143f-4751-9fcf-acd26ca6724f" targetNamespace="http://schemas.microsoft.com/office/2006/metadata/properties" ma:root="true" ma:fieldsID="655b1841483fb6be699ddea03e551a45" ns2:_="" ns3:_="">
    <xsd:import namespace="613f4e60-4b2a-4e69-a32d-995a12ca3abe"/>
    <xsd:import namespace="768a98c9-143f-4751-9fcf-acd26ca67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f4e60-4b2a-4e69-a32d-995a12ca3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388605d-4f31-4187-81dd-a83e18948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a98c9-143f-4751-9fcf-acd26ca6724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30c211e-9ff5-42d1-ad65-3c771e32d76e}" ma:internalName="TaxCatchAll" ma:showField="CatchAllData" ma:web="768a98c9-143f-4751-9fcf-acd26ca67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3f4e60-4b2a-4e69-a32d-995a12ca3abe">
      <Terms xmlns="http://schemas.microsoft.com/office/infopath/2007/PartnerControls"/>
    </lcf76f155ced4ddcb4097134ff3c332f>
    <TaxCatchAll xmlns="768a98c9-143f-4751-9fcf-acd26ca672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551E5C-2A2E-47E2-9764-A772E7171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f4e60-4b2a-4e69-a32d-995a12ca3abe"/>
    <ds:schemaRef ds:uri="768a98c9-143f-4751-9fcf-acd26ca67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9FAFFA-6B97-4984-9F94-617358853AEC}">
  <ds:schemaRefs>
    <ds:schemaRef ds:uri="1d81d74d-4e12-425b-8566-db9ebcf52869"/>
    <ds:schemaRef ds:uri="613f4e60-4b2a-4e69-a32d-995a12ca3abe"/>
    <ds:schemaRef ds:uri="768a98c9-143f-4751-9fcf-acd26ca6724f"/>
    <ds:schemaRef ds:uri="77092932-2227-4080-821e-59da3d681f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2927E3-FB24-4210-AD4B-CECD8496E2D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6970c53-fc97-4c45-87e9-80615808800c}" enabled="1" method="Standard" siteId="{2c94bed6-d675-4d3d-a53b-7b461fd6acc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</TotalTime>
  <Words>1400</Words>
  <Application>Microsoft Office PowerPoint</Application>
  <PresentationFormat>On-screen Show (16:9)</PresentationFormat>
  <Paragraphs>418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Narrow</vt:lpstr>
      <vt:lpstr>Calibri</vt:lpstr>
      <vt:lpstr>Lato</vt:lpstr>
      <vt:lpstr>Lato Light</vt:lpstr>
      <vt:lpstr>4_COVERS AND SEGUE SLIDES</vt:lpstr>
      <vt:lpstr>5_COVERS AND SEGUE SLIDES</vt:lpstr>
      <vt:lpstr>6_COVERS AND SEGUE SLIDES</vt:lpstr>
      <vt:lpstr>Office Theme</vt:lpstr>
      <vt:lpstr>7_COVERS AND SEGUE SLIDES</vt:lpstr>
      <vt:lpstr>8_COVERS AND SEGUE SLIDES</vt:lpstr>
      <vt:lpstr>1_Office Theme</vt:lpstr>
      <vt:lpstr>9_COVERS AND SEGUE SLIDES</vt:lpstr>
      <vt:lpstr>2_Office Theme</vt:lpstr>
      <vt:lpstr>South Central Region Update  Minor Markets Overview</vt:lpstr>
      <vt:lpstr>New and improved Market Intelligence webcast series for 2026</vt:lpstr>
      <vt:lpstr>New and improved Market Intelligence webcast series regions for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 + Appendix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RealPage Data &amp; Analytics 2021 Strategy Session</dc:title>
  <dc:creator>Carl Whitaker</dc:creator>
  <cp:lastModifiedBy>Carl Whitaker</cp:lastModifiedBy>
  <cp:revision>6</cp:revision>
  <dcterms:created xsi:type="dcterms:W3CDTF">2021-10-11T13:29:26Z</dcterms:created>
  <dcterms:modified xsi:type="dcterms:W3CDTF">2026-02-05T21:51:59Z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0x0101008D32AF9FD15FAE4D973D59C091F7EA03</vt:lpwstr>
  </property>
  <property fmtid="{D5CDD505-2E9C-101B-9397-08002B2CF9AE}" pid="3" name="MSIP_Label_36970c53-fc97-4c45-87e9-80615808800c_Enabled">
    <vt:lpwstr>true</vt:lpwstr>
  </property>
  <property fmtid="{D5CDD505-2E9C-101B-9397-08002B2CF9AE}" pid="4" name="MSIP_Label_36970c53-fc97-4c45-87e9-80615808800c_SetDate">
    <vt:lpwstr>2021-12-06T03:15:15Z</vt:lpwstr>
  </property>
  <property fmtid="{D5CDD505-2E9C-101B-9397-08002B2CF9AE}" pid="5" name="MSIP_Label_36970c53-fc97-4c45-87e9-80615808800c_Method">
    <vt:lpwstr>Standard</vt:lpwstr>
  </property>
  <property fmtid="{D5CDD505-2E9C-101B-9397-08002B2CF9AE}" pid="6" name="MSIP_Label_36970c53-fc97-4c45-87e9-80615808800c_Name">
    <vt:lpwstr>Sensitive</vt:lpwstr>
  </property>
  <property fmtid="{D5CDD505-2E9C-101B-9397-08002B2CF9AE}" pid="7" name="MSIP_Label_36970c53-fc97-4c45-87e9-80615808800c_SiteId">
    <vt:lpwstr>2c94bed6-d675-4d3d-a53b-7b461fd6acc2</vt:lpwstr>
  </property>
  <property fmtid="{D5CDD505-2E9C-101B-9397-08002B2CF9AE}" pid="8" name="MSIP_Label_36970c53-fc97-4c45-87e9-80615808800c_ActionId">
    <vt:lpwstr>20a07c41-d574-4be9-b019-d3fdb2ee37b2</vt:lpwstr>
  </property>
  <property fmtid="{D5CDD505-2E9C-101B-9397-08002B2CF9AE}" pid="9" name="MSIP_Label_36970c53-fc97-4c45-87e9-80615808800c_ContentBits">
    <vt:lpwstr>3</vt:lpwstr>
  </property>
  <property fmtid="{D5CDD505-2E9C-101B-9397-08002B2CF9AE}" pid="10" name="MediaServiceImageTags">
    <vt:lpwstr/>
  </property>
</Properties>
</file>